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3F7"/>
    <a:srgbClr val="DDEEFF"/>
    <a:srgbClr val="F7FAFF"/>
    <a:srgbClr val="6699FF"/>
    <a:srgbClr val="F9C3C9"/>
    <a:srgbClr val="D6B1ED"/>
    <a:srgbClr val="CCFFCC"/>
    <a:srgbClr val="FFFFCC"/>
    <a:srgbClr val="CCFFFF"/>
    <a:srgbClr val="D5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EA4F68-FD64-4159-8444-5F437062EDF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65C6B0-D3D9-4845-A217-1BDA2E22E1D1}">
      <dgm:prSet phldrT="[Текст]" custT="1"/>
      <dgm:spPr/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Методический сервис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E466CC86-AFF4-4B2A-A900-6C21D44D74D4}" type="parTrans" cxnId="{E408BC13-6C08-4223-B952-CD3AE5BEFC7E}">
      <dgm:prSet/>
      <dgm:spPr/>
      <dgm:t>
        <a:bodyPr/>
        <a:lstStyle/>
        <a:p>
          <a:endParaRPr lang="ru-RU"/>
        </a:p>
      </dgm:t>
    </dgm:pt>
    <dgm:pt modelId="{9971B681-C1C9-4686-9B08-45994E77D725}" type="sibTrans" cxnId="{E408BC13-6C08-4223-B952-CD3AE5BEFC7E}">
      <dgm:prSet/>
      <dgm:spPr/>
      <dgm:t>
        <a:bodyPr/>
        <a:lstStyle/>
        <a:p>
          <a:endParaRPr lang="ru-RU"/>
        </a:p>
      </dgm:t>
    </dgm:pt>
    <dgm:pt modelId="{3BF4A96A-5615-4783-B39C-77987DC081D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комплекс адресных, дифференцированных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методических услуг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предоставляемых по запросу субъекта системы образования или по инициативе учреждения образования,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технологично выверенных, обеспечивающих эффективное взаимодействие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субъектов системы образования, направленных на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удовлетворение актуальных и выявление потенциальных образовательных потребностей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педагогов с целью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достижения новых образовательных результатов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D109F92C-6987-40F9-BCE1-CA063147806C}" type="parTrans" cxnId="{53F44ACD-DEC2-43E0-82F2-D9E8EBD71B80}">
      <dgm:prSet/>
      <dgm:spPr/>
      <dgm:t>
        <a:bodyPr/>
        <a:lstStyle/>
        <a:p>
          <a:endParaRPr lang="ru-RU"/>
        </a:p>
      </dgm:t>
    </dgm:pt>
    <dgm:pt modelId="{51E11361-0AB2-4811-8430-A3A3AE502592}" type="sibTrans" cxnId="{53F44ACD-DEC2-43E0-82F2-D9E8EBD71B80}">
      <dgm:prSet/>
      <dgm:spPr/>
      <dgm:t>
        <a:bodyPr/>
        <a:lstStyle/>
        <a:p>
          <a:endParaRPr lang="ru-RU"/>
        </a:p>
      </dgm:t>
    </dgm:pt>
    <dgm:pt modelId="{AF16BB39-0D7F-4CB4-8395-BBC201C6AE3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процесс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методического обслуживания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образовательных запросов педагогов, обеспеченный необходимыми ресурсами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3AD66CF-F928-4C2C-88B5-6C3E36162C46}" type="parTrans" cxnId="{78872CCA-5D54-461E-BE88-E71582B960DC}">
      <dgm:prSet/>
      <dgm:spPr/>
      <dgm:t>
        <a:bodyPr/>
        <a:lstStyle/>
        <a:p>
          <a:endParaRPr lang="ru-RU"/>
        </a:p>
      </dgm:t>
    </dgm:pt>
    <dgm:pt modelId="{69CBC0D9-A73A-4452-9BBE-1E9626604639}" type="sibTrans" cxnId="{78872CCA-5D54-461E-BE88-E71582B960DC}">
      <dgm:prSet/>
      <dgm:spPr/>
      <dgm:t>
        <a:bodyPr/>
        <a:lstStyle/>
        <a:p>
          <a:endParaRPr lang="ru-RU"/>
        </a:p>
      </dgm:t>
    </dgm:pt>
    <dgm:pt modelId="{C46DC81A-299A-4EE4-84DD-DEE65C0F1984}" type="pres">
      <dgm:prSet presAssocID="{B8EA4F68-FD64-4159-8444-5F437062EDF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B086ED8-AD79-42AD-AFAA-6E33178748F0}" type="pres">
      <dgm:prSet presAssocID="{CC65C6B0-D3D9-4845-A217-1BDA2E22E1D1}" presName="hierRoot1" presStyleCnt="0"/>
      <dgm:spPr/>
    </dgm:pt>
    <dgm:pt modelId="{58D0A0ED-7D35-4869-AD92-C17137B3FE18}" type="pres">
      <dgm:prSet presAssocID="{CC65C6B0-D3D9-4845-A217-1BDA2E22E1D1}" presName="composite" presStyleCnt="0"/>
      <dgm:spPr/>
    </dgm:pt>
    <dgm:pt modelId="{379756CF-C039-4208-8937-7CEC6458D6A1}" type="pres">
      <dgm:prSet presAssocID="{CC65C6B0-D3D9-4845-A217-1BDA2E22E1D1}" presName="background" presStyleLbl="node0" presStyleIdx="0" presStyleCnt="1"/>
      <dgm:spPr/>
    </dgm:pt>
    <dgm:pt modelId="{6D99A5C8-4567-4E48-8275-0E2EB2615437}" type="pres">
      <dgm:prSet presAssocID="{CC65C6B0-D3D9-4845-A217-1BDA2E22E1D1}" presName="text" presStyleLbl="fgAcc0" presStyleIdx="0" presStyleCnt="1" custScaleX="169748" custScaleY="58644" custLinFactNeighborX="-790" custLinFactNeighborY="-30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B98B0A-724D-4345-A7BD-9A38C029F9FD}" type="pres">
      <dgm:prSet presAssocID="{CC65C6B0-D3D9-4845-A217-1BDA2E22E1D1}" presName="hierChild2" presStyleCnt="0"/>
      <dgm:spPr/>
    </dgm:pt>
    <dgm:pt modelId="{59DFBED7-5113-4AD1-9ABD-FB3DA2EAFA18}" type="pres">
      <dgm:prSet presAssocID="{D109F92C-6987-40F9-BCE1-CA063147806C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2FE6C1B-4209-43EB-B2C9-6C1872E92869}" type="pres">
      <dgm:prSet presAssocID="{3BF4A96A-5615-4783-B39C-77987DC081DA}" presName="hierRoot2" presStyleCnt="0"/>
      <dgm:spPr/>
    </dgm:pt>
    <dgm:pt modelId="{CDDCEE10-E4BC-471D-A8EF-2090740C0516}" type="pres">
      <dgm:prSet presAssocID="{3BF4A96A-5615-4783-B39C-77987DC081DA}" presName="composite2" presStyleCnt="0"/>
      <dgm:spPr/>
    </dgm:pt>
    <dgm:pt modelId="{6C69ADA4-D672-4138-802A-A3243C671743}" type="pres">
      <dgm:prSet presAssocID="{3BF4A96A-5615-4783-B39C-77987DC081DA}" presName="background2" presStyleLbl="node2" presStyleIdx="0" presStyleCnt="2"/>
      <dgm:spPr/>
    </dgm:pt>
    <dgm:pt modelId="{208A9AAB-043E-4103-AA84-3288555A619F}" type="pres">
      <dgm:prSet presAssocID="{3BF4A96A-5615-4783-B39C-77987DC081DA}" presName="text2" presStyleLbl="fgAcc2" presStyleIdx="0" presStyleCnt="2" custScaleX="134613" custScaleY="1884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2EF33F-0EFB-4AC8-ABC8-42E676DFA827}" type="pres">
      <dgm:prSet presAssocID="{3BF4A96A-5615-4783-B39C-77987DC081DA}" presName="hierChild3" presStyleCnt="0"/>
      <dgm:spPr/>
    </dgm:pt>
    <dgm:pt modelId="{5ED65577-2B41-4B36-B19F-84AA4637D671}" type="pres">
      <dgm:prSet presAssocID="{F3AD66CF-F928-4C2C-88B5-6C3E36162C4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8159FF4-1E52-4FD0-92D0-ABB833D4C3D7}" type="pres">
      <dgm:prSet presAssocID="{AF16BB39-0D7F-4CB4-8395-BBC201C6AE3D}" presName="hierRoot2" presStyleCnt="0"/>
      <dgm:spPr/>
    </dgm:pt>
    <dgm:pt modelId="{9232212D-C8BC-46A2-A84F-64EB6BF5571B}" type="pres">
      <dgm:prSet presAssocID="{AF16BB39-0D7F-4CB4-8395-BBC201C6AE3D}" presName="composite2" presStyleCnt="0"/>
      <dgm:spPr/>
    </dgm:pt>
    <dgm:pt modelId="{0E4EDB4B-6BF4-43FD-91F1-B6584FC32544}" type="pres">
      <dgm:prSet presAssocID="{AF16BB39-0D7F-4CB4-8395-BBC201C6AE3D}" presName="background2" presStyleLbl="node2" presStyleIdx="1" presStyleCnt="2"/>
      <dgm:spPr/>
    </dgm:pt>
    <dgm:pt modelId="{D6A41A6C-E89A-4643-BA92-DD603B199055}" type="pres">
      <dgm:prSet presAssocID="{AF16BB39-0D7F-4CB4-8395-BBC201C6AE3D}" presName="text2" presStyleLbl="fgAcc2" presStyleIdx="1" presStyleCnt="2" custScaleY="1270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DE489A-BB9D-4DB1-926A-C61F7FD1DF31}" type="pres">
      <dgm:prSet presAssocID="{AF16BB39-0D7F-4CB4-8395-BBC201C6AE3D}" presName="hierChild3" presStyleCnt="0"/>
      <dgm:spPr/>
    </dgm:pt>
  </dgm:ptLst>
  <dgm:cxnLst>
    <dgm:cxn modelId="{E408BC13-6C08-4223-B952-CD3AE5BEFC7E}" srcId="{B8EA4F68-FD64-4159-8444-5F437062EDF2}" destId="{CC65C6B0-D3D9-4845-A217-1BDA2E22E1D1}" srcOrd="0" destOrd="0" parTransId="{E466CC86-AFF4-4B2A-A900-6C21D44D74D4}" sibTransId="{9971B681-C1C9-4686-9B08-45994E77D725}"/>
    <dgm:cxn modelId="{79C7CF26-98F7-47D8-9DEA-EBD01CC33986}" type="presOf" srcId="{3BF4A96A-5615-4783-B39C-77987DC081DA}" destId="{208A9AAB-043E-4103-AA84-3288555A619F}" srcOrd="0" destOrd="0" presId="urn:microsoft.com/office/officeart/2005/8/layout/hierarchy1"/>
    <dgm:cxn modelId="{10667A42-4881-425D-A7CC-56077AFDA4A5}" type="presOf" srcId="{AF16BB39-0D7F-4CB4-8395-BBC201C6AE3D}" destId="{D6A41A6C-E89A-4643-BA92-DD603B199055}" srcOrd="0" destOrd="0" presId="urn:microsoft.com/office/officeart/2005/8/layout/hierarchy1"/>
    <dgm:cxn modelId="{BC3B0836-4225-47E0-AA55-09C59A148BF2}" type="presOf" srcId="{F3AD66CF-F928-4C2C-88B5-6C3E36162C46}" destId="{5ED65577-2B41-4B36-B19F-84AA4637D671}" srcOrd="0" destOrd="0" presId="urn:microsoft.com/office/officeart/2005/8/layout/hierarchy1"/>
    <dgm:cxn modelId="{53F44ACD-DEC2-43E0-82F2-D9E8EBD71B80}" srcId="{CC65C6B0-D3D9-4845-A217-1BDA2E22E1D1}" destId="{3BF4A96A-5615-4783-B39C-77987DC081DA}" srcOrd="0" destOrd="0" parTransId="{D109F92C-6987-40F9-BCE1-CA063147806C}" sibTransId="{51E11361-0AB2-4811-8430-A3A3AE502592}"/>
    <dgm:cxn modelId="{4A9D2165-5690-4D42-8A32-A3F69A720F78}" type="presOf" srcId="{CC65C6B0-D3D9-4845-A217-1BDA2E22E1D1}" destId="{6D99A5C8-4567-4E48-8275-0E2EB2615437}" srcOrd="0" destOrd="0" presId="urn:microsoft.com/office/officeart/2005/8/layout/hierarchy1"/>
    <dgm:cxn modelId="{34C6674E-1D4B-4C40-9FD8-DD8CED1095E2}" type="presOf" srcId="{D109F92C-6987-40F9-BCE1-CA063147806C}" destId="{59DFBED7-5113-4AD1-9ABD-FB3DA2EAFA18}" srcOrd="0" destOrd="0" presId="urn:microsoft.com/office/officeart/2005/8/layout/hierarchy1"/>
    <dgm:cxn modelId="{DC9F66F3-874E-47CA-8639-98EA8A97B471}" type="presOf" srcId="{B8EA4F68-FD64-4159-8444-5F437062EDF2}" destId="{C46DC81A-299A-4EE4-84DD-DEE65C0F1984}" srcOrd="0" destOrd="0" presId="urn:microsoft.com/office/officeart/2005/8/layout/hierarchy1"/>
    <dgm:cxn modelId="{78872CCA-5D54-461E-BE88-E71582B960DC}" srcId="{CC65C6B0-D3D9-4845-A217-1BDA2E22E1D1}" destId="{AF16BB39-0D7F-4CB4-8395-BBC201C6AE3D}" srcOrd="1" destOrd="0" parTransId="{F3AD66CF-F928-4C2C-88B5-6C3E36162C46}" sibTransId="{69CBC0D9-A73A-4452-9BBE-1E9626604639}"/>
    <dgm:cxn modelId="{7036E95D-A12F-4F41-8C7F-3530478C3BFA}" type="presParOf" srcId="{C46DC81A-299A-4EE4-84DD-DEE65C0F1984}" destId="{7B086ED8-AD79-42AD-AFAA-6E33178748F0}" srcOrd="0" destOrd="0" presId="urn:microsoft.com/office/officeart/2005/8/layout/hierarchy1"/>
    <dgm:cxn modelId="{0B97CD1C-57CE-4A56-87A3-4BAA982394E7}" type="presParOf" srcId="{7B086ED8-AD79-42AD-AFAA-6E33178748F0}" destId="{58D0A0ED-7D35-4869-AD92-C17137B3FE18}" srcOrd="0" destOrd="0" presId="urn:microsoft.com/office/officeart/2005/8/layout/hierarchy1"/>
    <dgm:cxn modelId="{75404717-6CC3-48AC-B94B-1C492FDE3A41}" type="presParOf" srcId="{58D0A0ED-7D35-4869-AD92-C17137B3FE18}" destId="{379756CF-C039-4208-8937-7CEC6458D6A1}" srcOrd="0" destOrd="0" presId="urn:microsoft.com/office/officeart/2005/8/layout/hierarchy1"/>
    <dgm:cxn modelId="{F68B6929-A972-4B1C-B45E-95658ED065DD}" type="presParOf" srcId="{58D0A0ED-7D35-4869-AD92-C17137B3FE18}" destId="{6D99A5C8-4567-4E48-8275-0E2EB2615437}" srcOrd="1" destOrd="0" presId="urn:microsoft.com/office/officeart/2005/8/layout/hierarchy1"/>
    <dgm:cxn modelId="{76E586EA-B84F-4A73-BEC1-27C899E44A03}" type="presParOf" srcId="{7B086ED8-AD79-42AD-AFAA-6E33178748F0}" destId="{3DB98B0A-724D-4345-A7BD-9A38C029F9FD}" srcOrd="1" destOrd="0" presId="urn:microsoft.com/office/officeart/2005/8/layout/hierarchy1"/>
    <dgm:cxn modelId="{3840B18D-5465-4284-B1DE-EFD9061D0570}" type="presParOf" srcId="{3DB98B0A-724D-4345-A7BD-9A38C029F9FD}" destId="{59DFBED7-5113-4AD1-9ABD-FB3DA2EAFA18}" srcOrd="0" destOrd="0" presId="urn:microsoft.com/office/officeart/2005/8/layout/hierarchy1"/>
    <dgm:cxn modelId="{9825C1BA-D6A9-43FB-AC0F-F12B81487B7B}" type="presParOf" srcId="{3DB98B0A-724D-4345-A7BD-9A38C029F9FD}" destId="{52FE6C1B-4209-43EB-B2C9-6C1872E92869}" srcOrd="1" destOrd="0" presId="urn:microsoft.com/office/officeart/2005/8/layout/hierarchy1"/>
    <dgm:cxn modelId="{B6F7F7C9-16DC-4856-98F4-2464DF7D06C4}" type="presParOf" srcId="{52FE6C1B-4209-43EB-B2C9-6C1872E92869}" destId="{CDDCEE10-E4BC-471D-A8EF-2090740C0516}" srcOrd="0" destOrd="0" presId="urn:microsoft.com/office/officeart/2005/8/layout/hierarchy1"/>
    <dgm:cxn modelId="{F7A24A23-C0C0-459A-BBEE-98E529B3EB0F}" type="presParOf" srcId="{CDDCEE10-E4BC-471D-A8EF-2090740C0516}" destId="{6C69ADA4-D672-4138-802A-A3243C671743}" srcOrd="0" destOrd="0" presId="urn:microsoft.com/office/officeart/2005/8/layout/hierarchy1"/>
    <dgm:cxn modelId="{513E67D0-6BEE-4394-988A-1527F711EB84}" type="presParOf" srcId="{CDDCEE10-E4BC-471D-A8EF-2090740C0516}" destId="{208A9AAB-043E-4103-AA84-3288555A619F}" srcOrd="1" destOrd="0" presId="urn:microsoft.com/office/officeart/2005/8/layout/hierarchy1"/>
    <dgm:cxn modelId="{E8BDED48-6FEA-40FC-8982-98BF2FA1B401}" type="presParOf" srcId="{52FE6C1B-4209-43EB-B2C9-6C1872E92869}" destId="{3B2EF33F-0EFB-4AC8-ABC8-42E676DFA827}" srcOrd="1" destOrd="0" presId="urn:microsoft.com/office/officeart/2005/8/layout/hierarchy1"/>
    <dgm:cxn modelId="{9241CBCF-B34B-4C68-8670-51877722BCF3}" type="presParOf" srcId="{3DB98B0A-724D-4345-A7BD-9A38C029F9FD}" destId="{5ED65577-2B41-4B36-B19F-84AA4637D671}" srcOrd="2" destOrd="0" presId="urn:microsoft.com/office/officeart/2005/8/layout/hierarchy1"/>
    <dgm:cxn modelId="{A7D689EC-FC68-4707-A3F5-8CA541B56ADD}" type="presParOf" srcId="{3DB98B0A-724D-4345-A7BD-9A38C029F9FD}" destId="{D8159FF4-1E52-4FD0-92D0-ABB833D4C3D7}" srcOrd="3" destOrd="0" presId="urn:microsoft.com/office/officeart/2005/8/layout/hierarchy1"/>
    <dgm:cxn modelId="{386B6E5C-72B0-42EF-B763-3EEE7E70954E}" type="presParOf" srcId="{D8159FF4-1E52-4FD0-92D0-ABB833D4C3D7}" destId="{9232212D-C8BC-46A2-A84F-64EB6BF5571B}" srcOrd="0" destOrd="0" presId="urn:microsoft.com/office/officeart/2005/8/layout/hierarchy1"/>
    <dgm:cxn modelId="{77F95B9F-AE42-462E-88CF-983540661384}" type="presParOf" srcId="{9232212D-C8BC-46A2-A84F-64EB6BF5571B}" destId="{0E4EDB4B-6BF4-43FD-91F1-B6584FC32544}" srcOrd="0" destOrd="0" presId="urn:microsoft.com/office/officeart/2005/8/layout/hierarchy1"/>
    <dgm:cxn modelId="{7A25A395-14FB-4079-86D2-5A7EC693493B}" type="presParOf" srcId="{9232212D-C8BC-46A2-A84F-64EB6BF5571B}" destId="{D6A41A6C-E89A-4643-BA92-DD603B199055}" srcOrd="1" destOrd="0" presId="urn:microsoft.com/office/officeart/2005/8/layout/hierarchy1"/>
    <dgm:cxn modelId="{B6C59650-13F6-44AD-A5B9-7CC84EA88F05}" type="presParOf" srcId="{D8159FF4-1E52-4FD0-92D0-ABB833D4C3D7}" destId="{30DE489A-BB9D-4DB1-926A-C61F7FD1DF3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05F343-F6E0-4C22-9C56-1DCC157272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37484BB-14DE-478D-A0B7-C8AE1C01429B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Характеристики </a:t>
          </a:r>
        </a:p>
        <a:p>
          <a:r>
            <a: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методического сервиса</a:t>
          </a:r>
          <a:endParaRPr lang="ru-RU" sz="2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A19D1D-8F04-4467-8822-03CFCAA189F9}" type="parTrans" cxnId="{3E487527-35C5-4E4A-BA2B-887E7BDD5966}">
      <dgm:prSet/>
      <dgm:spPr/>
      <dgm:t>
        <a:bodyPr/>
        <a:lstStyle/>
        <a:p>
          <a:endParaRPr lang="ru-RU"/>
        </a:p>
      </dgm:t>
    </dgm:pt>
    <dgm:pt modelId="{16F4C4AE-7084-4DD1-B51E-E331EBDEF9F9}" type="sibTrans" cxnId="{3E487527-35C5-4E4A-BA2B-887E7BDD5966}">
      <dgm:prSet/>
      <dgm:spPr/>
      <dgm:t>
        <a:bodyPr/>
        <a:lstStyle/>
        <a:p>
          <a:endParaRPr lang="ru-RU"/>
        </a:p>
      </dgm:t>
    </dgm:pt>
    <dgm:pt modelId="{1C678766-4874-479E-849B-DB0555BCFEC8}">
      <dgm:prSet phldrT="[Текст]" custT="1"/>
      <dgm:spPr>
        <a:solidFill>
          <a:srgbClr val="D5E3FF"/>
        </a:solidFill>
      </dgm:spPr>
      <dgm:t>
        <a:bodyPr/>
        <a:lstStyle/>
        <a:p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направленность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деятельности не только на удовлетворение актуальных образовательных потребностей педагогических кадров, но и </a:t>
          </a:r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«на опережение», прогнозирование и создание условий для выявления потенциальных образовательных потребностей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5FCC9A1-3FD8-4B3B-BC20-1FBB68DA1691}" type="parTrans" cxnId="{3C712657-DA5C-43DA-9F4E-917647B159D7}">
      <dgm:prSet/>
      <dgm:spPr/>
      <dgm:t>
        <a:bodyPr/>
        <a:lstStyle/>
        <a:p>
          <a:endParaRPr lang="ru-RU"/>
        </a:p>
      </dgm:t>
    </dgm:pt>
    <dgm:pt modelId="{2A4026D0-7492-4A98-AFF2-7641FA0AEF6B}" type="sibTrans" cxnId="{3C712657-DA5C-43DA-9F4E-917647B159D7}">
      <dgm:prSet/>
      <dgm:spPr/>
      <dgm:t>
        <a:bodyPr/>
        <a:lstStyle/>
        <a:p>
          <a:endParaRPr lang="ru-RU"/>
        </a:p>
      </dgm:t>
    </dgm:pt>
    <dgm:pt modelId="{46293CE4-6504-4C20-BF29-5E45105C340E}">
      <dgm:prSet phldrT="[Текст]" custT="1"/>
      <dgm:spPr>
        <a:solidFill>
          <a:srgbClr val="C5E2FF"/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не только адресность, индивидуальность и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дифференцированность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средств и способов ее реализации, но </a:t>
          </a:r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обеспечение права выбора методической услуги, а значит, возможность реализации индивидуального образовательного маршрута педагога средствами методического сервиса,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способствующего достижению нового качества его профессиональной деятельности;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4FEEAF9-71FE-475A-845A-7624103E178B}" type="parTrans" cxnId="{1BB8BB5F-79F5-4DF1-A3F6-22D5D08C7C3D}">
      <dgm:prSet/>
      <dgm:spPr/>
      <dgm:t>
        <a:bodyPr/>
        <a:lstStyle/>
        <a:p>
          <a:endParaRPr lang="ru-RU"/>
        </a:p>
      </dgm:t>
    </dgm:pt>
    <dgm:pt modelId="{F55AA6D8-E065-46FC-953F-52409BE2736D}" type="sibTrans" cxnId="{1BB8BB5F-79F5-4DF1-A3F6-22D5D08C7C3D}">
      <dgm:prSet/>
      <dgm:spPr/>
      <dgm:t>
        <a:bodyPr/>
        <a:lstStyle/>
        <a:p>
          <a:endParaRPr lang="ru-RU"/>
        </a:p>
      </dgm:t>
    </dgm:pt>
    <dgm:pt modelId="{3880CE97-3423-447E-B628-A12AAF8473F4}">
      <dgm:prSet phldrT="[Текст]" custT="1"/>
      <dgm:spPr>
        <a:solidFill>
          <a:srgbClr val="CCFFFF"/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построение процесса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обслуживания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на технологической основе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 при наличии необходимых ресурсов как условие качества методической услуги и достижение гарантированного результата;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FA501FA-C4D1-4463-B495-D3C3BB447932}" type="parTrans" cxnId="{FB3A8CDE-C570-414C-8FF0-FEE4F97B3677}">
      <dgm:prSet/>
      <dgm:spPr/>
      <dgm:t>
        <a:bodyPr/>
        <a:lstStyle/>
        <a:p>
          <a:endParaRPr lang="ru-RU"/>
        </a:p>
      </dgm:t>
    </dgm:pt>
    <dgm:pt modelId="{2F83E5A2-E98B-451D-A812-68ECE438953F}" type="sibTrans" cxnId="{FB3A8CDE-C570-414C-8FF0-FEE4F97B3677}">
      <dgm:prSet/>
      <dgm:spPr/>
      <dgm:t>
        <a:bodyPr/>
        <a:lstStyle/>
        <a:p>
          <a:endParaRPr lang="ru-RU"/>
        </a:p>
      </dgm:t>
    </dgm:pt>
    <dgm:pt modelId="{EAAE9B11-8577-4B8B-B6A1-55381974EE3D}">
      <dgm:prSet phldrT="[Текст]" custT="1"/>
      <dgm:spPr>
        <a:solidFill>
          <a:srgbClr val="CCFFCC"/>
        </a:solidFill>
      </dgm:spPr>
      <dgm:t>
        <a:bodyPr/>
        <a:lstStyle/>
        <a:p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эффективное и непрерывное взаимодействие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педагогов и специалиста как исполнителя методической услуги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3694762-09C2-4EE9-AACC-EF71D697F08D}" type="parTrans" cxnId="{D98E0464-D539-4A1E-B188-D3B6974FD0FF}">
      <dgm:prSet/>
      <dgm:spPr/>
      <dgm:t>
        <a:bodyPr/>
        <a:lstStyle/>
        <a:p>
          <a:endParaRPr lang="ru-RU"/>
        </a:p>
      </dgm:t>
    </dgm:pt>
    <dgm:pt modelId="{631712AB-F6E5-4FC8-B13F-92ECC1978B45}" type="sibTrans" cxnId="{D98E0464-D539-4A1E-B188-D3B6974FD0FF}">
      <dgm:prSet/>
      <dgm:spPr/>
      <dgm:t>
        <a:bodyPr/>
        <a:lstStyle/>
        <a:p>
          <a:endParaRPr lang="ru-RU"/>
        </a:p>
      </dgm:t>
    </dgm:pt>
    <dgm:pt modelId="{BFF8E01A-31D6-456B-A7C8-ED05EB4C9A47}">
      <dgm:prSet phldrT="[Текст]" custT="1"/>
      <dgm:spPr>
        <a:solidFill>
          <a:srgbClr val="FFFFCC"/>
        </a:solidFill>
      </dgm:spPr>
      <dgm:t>
        <a:bodyPr/>
        <a:lstStyle/>
        <a:p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высокий уровень профессионализма методиста,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андрагога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выступающих исполнителями методической услуги – условие достижения качества в процессе повышения квалификации педагога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173E0F4-AB51-457E-ADBC-F34D9238AC07}" type="parTrans" cxnId="{1E4B4E8F-1F9D-41D8-B414-1F06E6654C77}">
      <dgm:prSet/>
      <dgm:spPr/>
      <dgm:t>
        <a:bodyPr/>
        <a:lstStyle/>
        <a:p>
          <a:endParaRPr lang="ru-RU"/>
        </a:p>
      </dgm:t>
    </dgm:pt>
    <dgm:pt modelId="{C17816BE-217D-43CB-981A-45401DF0697C}" type="sibTrans" cxnId="{1E4B4E8F-1F9D-41D8-B414-1F06E6654C77}">
      <dgm:prSet/>
      <dgm:spPr/>
      <dgm:t>
        <a:bodyPr/>
        <a:lstStyle/>
        <a:p>
          <a:endParaRPr lang="ru-RU"/>
        </a:p>
      </dgm:t>
    </dgm:pt>
    <dgm:pt modelId="{863A67E3-A331-41A2-98FF-2B3E1FEA7DA7}" type="pres">
      <dgm:prSet presAssocID="{3405F343-F6E0-4C22-9C56-1DCC157272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23DE22-DB4E-4AF7-8363-481358286225}" type="pres">
      <dgm:prSet presAssocID="{237484BB-14DE-478D-A0B7-C8AE1C01429B}" presName="root1" presStyleCnt="0"/>
      <dgm:spPr/>
    </dgm:pt>
    <dgm:pt modelId="{CD1EEBCC-5F01-4A58-9C1D-0D4D5FB6DDD3}" type="pres">
      <dgm:prSet presAssocID="{237484BB-14DE-478D-A0B7-C8AE1C01429B}" presName="LevelOneTextNode" presStyleLbl="node0" presStyleIdx="0" presStyleCnt="1" custScaleX="75586" custLinFactNeighborX="-95305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069DAE-FA4C-46D2-9D23-D6DD73F05551}" type="pres">
      <dgm:prSet presAssocID="{237484BB-14DE-478D-A0B7-C8AE1C01429B}" presName="level2hierChild" presStyleCnt="0"/>
      <dgm:spPr/>
    </dgm:pt>
    <dgm:pt modelId="{E7773FDF-EAE1-4A60-B519-6AD51B1AA62E}" type="pres">
      <dgm:prSet presAssocID="{85FCC9A1-3FD8-4B3B-BC20-1FBB68DA1691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AC6DAAFE-A8FE-47D0-9989-6AE7E59CCB0A}" type="pres">
      <dgm:prSet presAssocID="{85FCC9A1-3FD8-4B3B-BC20-1FBB68DA1691}" presName="connTx" presStyleLbl="parChTrans1D2" presStyleIdx="0" presStyleCnt="5"/>
      <dgm:spPr/>
      <dgm:t>
        <a:bodyPr/>
        <a:lstStyle/>
        <a:p>
          <a:endParaRPr lang="ru-RU"/>
        </a:p>
      </dgm:t>
    </dgm:pt>
    <dgm:pt modelId="{7167EE4D-BB35-4BE5-AAB9-B916F3BA19C7}" type="pres">
      <dgm:prSet presAssocID="{1C678766-4874-479E-849B-DB0555BCFEC8}" presName="root2" presStyleCnt="0"/>
      <dgm:spPr/>
    </dgm:pt>
    <dgm:pt modelId="{2C11876D-171D-4547-BE64-097B2C2CC377}" type="pres">
      <dgm:prSet presAssocID="{1C678766-4874-479E-849B-DB0555BCFEC8}" presName="LevelTwoTextNode" presStyleLbl="node2" presStyleIdx="0" presStyleCnt="5" custScaleX="178882" custLinFactNeighborX="4251" custLinFactNeighborY="-764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233EBB-79AB-49AA-ADD6-F2B56B9D9806}" type="pres">
      <dgm:prSet presAssocID="{1C678766-4874-479E-849B-DB0555BCFEC8}" presName="level3hierChild" presStyleCnt="0"/>
      <dgm:spPr/>
    </dgm:pt>
    <dgm:pt modelId="{1CE3EFFA-736A-447A-B0A0-7FC389CF7840}" type="pres">
      <dgm:prSet presAssocID="{A4FEEAF9-71FE-475A-845A-7624103E178B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C702A28F-78DE-4F07-84E9-3192C33A52B0}" type="pres">
      <dgm:prSet presAssocID="{A4FEEAF9-71FE-475A-845A-7624103E178B}" presName="connTx" presStyleLbl="parChTrans1D2" presStyleIdx="1" presStyleCnt="5"/>
      <dgm:spPr/>
      <dgm:t>
        <a:bodyPr/>
        <a:lstStyle/>
        <a:p>
          <a:endParaRPr lang="ru-RU"/>
        </a:p>
      </dgm:t>
    </dgm:pt>
    <dgm:pt modelId="{0FBE374F-75FA-4CD6-86CA-1532F581B507}" type="pres">
      <dgm:prSet presAssocID="{46293CE4-6504-4C20-BF29-5E45105C340E}" presName="root2" presStyleCnt="0"/>
      <dgm:spPr/>
    </dgm:pt>
    <dgm:pt modelId="{CEFDBDC9-3E5D-4F8D-B9E1-522FFE17FAEB}" type="pres">
      <dgm:prSet presAssocID="{46293CE4-6504-4C20-BF29-5E45105C340E}" presName="LevelTwoTextNode" presStyleLbl="node2" presStyleIdx="1" presStyleCnt="5" custScaleX="182325" custScaleY="122657" custLinFactNeighborX="818" custLinFactNeighborY="-64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246791-9F64-42FE-8746-AB8E6F8C389F}" type="pres">
      <dgm:prSet presAssocID="{46293CE4-6504-4C20-BF29-5E45105C340E}" presName="level3hierChild" presStyleCnt="0"/>
      <dgm:spPr/>
    </dgm:pt>
    <dgm:pt modelId="{82117E1F-5EC6-4144-A2C4-1AA6514BAA0F}" type="pres">
      <dgm:prSet presAssocID="{0FA501FA-C4D1-4463-B495-D3C3BB447932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C1B29A1D-A339-4AF4-BC48-73CB808CEE2A}" type="pres">
      <dgm:prSet presAssocID="{0FA501FA-C4D1-4463-B495-D3C3BB447932}" presName="connTx" presStyleLbl="parChTrans1D2" presStyleIdx="2" presStyleCnt="5"/>
      <dgm:spPr/>
      <dgm:t>
        <a:bodyPr/>
        <a:lstStyle/>
        <a:p>
          <a:endParaRPr lang="ru-RU"/>
        </a:p>
      </dgm:t>
    </dgm:pt>
    <dgm:pt modelId="{E9BBC9DA-EBBA-472A-B343-F15CC4E9C51F}" type="pres">
      <dgm:prSet presAssocID="{3880CE97-3423-447E-B628-A12AAF8473F4}" presName="root2" presStyleCnt="0"/>
      <dgm:spPr/>
    </dgm:pt>
    <dgm:pt modelId="{0C4200C7-F526-466A-90E0-D2A0D6A1346F}" type="pres">
      <dgm:prSet presAssocID="{3880CE97-3423-447E-B628-A12AAF8473F4}" presName="LevelTwoTextNode" presStyleLbl="node2" presStyleIdx="2" presStyleCnt="5" custScaleX="183020" custScaleY="75782" custLinFactNeighborX="818" custLinFactNeighborY="-101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20AF5A-E63C-4DF4-96A7-A2B15338CA66}" type="pres">
      <dgm:prSet presAssocID="{3880CE97-3423-447E-B628-A12AAF8473F4}" presName="level3hierChild" presStyleCnt="0"/>
      <dgm:spPr/>
    </dgm:pt>
    <dgm:pt modelId="{22A4613A-38F7-4AC9-866C-C077E2EA0DD4}" type="pres">
      <dgm:prSet presAssocID="{B3694762-09C2-4EE9-AACC-EF71D697F08D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C6C11CAB-D124-41F0-9ACF-ED144EBF54A2}" type="pres">
      <dgm:prSet presAssocID="{B3694762-09C2-4EE9-AACC-EF71D697F08D}" presName="connTx" presStyleLbl="parChTrans1D2" presStyleIdx="3" presStyleCnt="5"/>
      <dgm:spPr/>
      <dgm:t>
        <a:bodyPr/>
        <a:lstStyle/>
        <a:p>
          <a:endParaRPr lang="ru-RU"/>
        </a:p>
      </dgm:t>
    </dgm:pt>
    <dgm:pt modelId="{7B943471-A261-42F2-9ECB-CFEA232564AD}" type="pres">
      <dgm:prSet presAssocID="{EAAE9B11-8577-4B8B-B6A1-55381974EE3D}" presName="root2" presStyleCnt="0"/>
      <dgm:spPr/>
    </dgm:pt>
    <dgm:pt modelId="{8E979E68-E094-4C53-A483-C46BB01EB7DD}" type="pres">
      <dgm:prSet presAssocID="{EAAE9B11-8577-4B8B-B6A1-55381974EE3D}" presName="LevelTwoTextNode" presStyleLbl="node2" presStyleIdx="3" presStyleCnt="5" custScaleX="183039" custScaleY="64064" custLinFactNeighborX="818" custLinFactNeighborY="-45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DEC620-5E5A-44F2-9D0F-0F63C2650F7D}" type="pres">
      <dgm:prSet presAssocID="{EAAE9B11-8577-4B8B-B6A1-55381974EE3D}" presName="level3hierChild" presStyleCnt="0"/>
      <dgm:spPr/>
    </dgm:pt>
    <dgm:pt modelId="{EFBD7285-5833-43CC-912A-136C69822D77}" type="pres">
      <dgm:prSet presAssocID="{1173E0F4-AB51-457E-ADBC-F34D9238AC07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A56B30F6-3E48-4838-9C73-96CA235B77B8}" type="pres">
      <dgm:prSet presAssocID="{1173E0F4-AB51-457E-ADBC-F34D9238AC07}" presName="connTx" presStyleLbl="parChTrans1D2" presStyleIdx="4" presStyleCnt="5"/>
      <dgm:spPr/>
      <dgm:t>
        <a:bodyPr/>
        <a:lstStyle/>
        <a:p>
          <a:endParaRPr lang="ru-RU"/>
        </a:p>
      </dgm:t>
    </dgm:pt>
    <dgm:pt modelId="{3663292C-FE89-4BF5-B625-DAB625D90470}" type="pres">
      <dgm:prSet presAssocID="{BFF8E01A-31D6-456B-A7C8-ED05EB4C9A47}" presName="root2" presStyleCnt="0"/>
      <dgm:spPr/>
    </dgm:pt>
    <dgm:pt modelId="{5E1367ED-0D6C-4EEA-8394-E63592B98798}" type="pres">
      <dgm:prSet presAssocID="{BFF8E01A-31D6-456B-A7C8-ED05EB4C9A47}" presName="LevelTwoTextNode" presStyleLbl="node2" presStyleIdx="4" presStyleCnt="5" custScaleX="183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ACE3CC-0A1B-44CB-81A4-B62A2BE1ECDE}" type="pres">
      <dgm:prSet presAssocID="{BFF8E01A-31D6-456B-A7C8-ED05EB4C9A47}" presName="level3hierChild" presStyleCnt="0"/>
      <dgm:spPr/>
    </dgm:pt>
  </dgm:ptLst>
  <dgm:cxnLst>
    <dgm:cxn modelId="{4187FC70-A9EA-4C68-B2C8-52061E69B467}" type="presOf" srcId="{3405F343-F6E0-4C22-9C56-1DCC15727265}" destId="{863A67E3-A331-41A2-98FF-2B3E1FEA7DA7}" srcOrd="0" destOrd="0" presId="urn:microsoft.com/office/officeart/2008/layout/HorizontalMultiLevelHierarchy"/>
    <dgm:cxn modelId="{3C712657-DA5C-43DA-9F4E-917647B159D7}" srcId="{237484BB-14DE-478D-A0B7-C8AE1C01429B}" destId="{1C678766-4874-479E-849B-DB0555BCFEC8}" srcOrd="0" destOrd="0" parTransId="{85FCC9A1-3FD8-4B3B-BC20-1FBB68DA1691}" sibTransId="{2A4026D0-7492-4A98-AFF2-7641FA0AEF6B}"/>
    <dgm:cxn modelId="{D98E0464-D539-4A1E-B188-D3B6974FD0FF}" srcId="{237484BB-14DE-478D-A0B7-C8AE1C01429B}" destId="{EAAE9B11-8577-4B8B-B6A1-55381974EE3D}" srcOrd="3" destOrd="0" parTransId="{B3694762-09C2-4EE9-AACC-EF71D697F08D}" sibTransId="{631712AB-F6E5-4FC8-B13F-92ECC1978B45}"/>
    <dgm:cxn modelId="{3E487527-35C5-4E4A-BA2B-887E7BDD5966}" srcId="{3405F343-F6E0-4C22-9C56-1DCC15727265}" destId="{237484BB-14DE-478D-A0B7-C8AE1C01429B}" srcOrd="0" destOrd="0" parTransId="{0EA19D1D-8F04-4467-8822-03CFCAA189F9}" sibTransId="{16F4C4AE-7084-4DD1-B51E-E331EBDEF9F9}"/>
    <dgm:cxn modelId="{FC9EAE55-3E72-4E6D-9930-F34D9672E006}" type="presOf" srcId="{A4FEEAF9-71FE-475A-845A-7624103E178B}" destId="{C702A28F-78DE-4F07-84E9-3192C33A52B0}" srcOrd="1" destOrd="0" presId="urn:microsoft.com/office/officeart/2008/layout/HorizontalMultiLevelHierarchy"/>
    <dgm:cxn modelId="{50732EDA-DF64-46A5-BD76-F2B95F183902}" type="presOf" srcId="{0FA501FA-C4D1-4463-B495-D3C3BB447932}" destId="{C1B29A1D-A339-4AF4-BC48-73CB808CEE2A}" srcOrd="1" destOrd="0" presId="urn:microsoft.com/office/officeart/2008/layout/HorizontalMultiLevelHierarchy"/>
    <dgm:cxn modelId="{01422742-285A-4B28-9DB0-3C334E9A1428}" type="presOf" srcId="{EAAE9B11-8577-4B8B-B6A1-55381974EE3D}" destId="{8E979E68-E094-4C53-A483-C46BB01EB7DD}" srcOrd="0" destOrd="0" presId="urn:microsoft.com/office/officeart/2008/layout/HorizontalMultiLevelHierarchy"/>
    <dgm:cxn modelId="{B6FC33D6-29E8-4BAC-B1B9-2F95B59438D0}" type="presOf" srcId="{237484BB-14DE-478D-A0B7-C8AE1C01429B}" destId="{CD1EEBCC-5F01-4A58-9C1D-0D4D5FB6DDD3}" srcOrd="0" destOrd="0" presId="urn:microsoft.com/office/officeart/2008/layout/HorizontalMultiLevelHierarchy"/>
    <dgm:cxn modelId="{A36C7107-FC5D-45EE-B5DF-ECC329F8A22C}" type="presOf" srcId="{85FCC9A1-3FD8-4B3B-BC20-1FBB68DA1691}" destId="{AC6DAAFE-A8FE-47D0-9989-6AE7E59CCB0A}" srcOrd="1" destOrd="0" presId="urn:microsoft.com/office/officeart/2008/layout/HorizontalMultiLevelHierarchy"/>
    <dgm:cxn modelId="{2F68A90A-4F0B-4996-AB54-9CB798B1D78B}" type="presOf" srcId="{B3694762-09C2-4EE9-AACC-EF71D697F08D}" destId="{22A4613A-38F7-4AC9-866C-C077E2EA0DD4}" srcOrd="0" destOrd="0" presId="urn:microsoft.com/office/officeart/2008/layout/HorizontalMultiLevelHierarchy"/>
    <dgm:cxn modelId="{E5E2EE6E-4AE9-4600-927E-223151C7D12C}" type="presOf" srcId="{1C678766-4874-479E-849B-DB0555BCFEC8}" destId="{2C11876D-171D-4547-BE64-097B2C2CC377}" srcOrd="0" destOrd="0" presId="urn:microsoft.com/office/officeart/2008/layout/HorizontalMultiLevelHierarchy"/>
    <dgm:cxn modelId="{430EFAB8-EC02-4D5C-998C-67770F51AA6A}" type="presOf" srcId="{3880CE97-3423-447E-B628-A12AAF8473F4}" destId="{0C4200C7-F526-466A-90E0-D2A0D6A1346F}" srcOrd="0" destOrd="0" presId="urn:microsoft.com/office/officeart/2008/layout/HorizontalMultiLevelHierarchy"/>
    <dgm:cxn modelId="{94793513-293A-4A0D-B271-29C24518EA97}" type="presOf" srcId="{A4FEEAF9-71FE-475A-845A-7624103E178B}" destId="{1CE3EFFA-736A-447A-B0A0-7FC389CF7840}" srcOrd="0" destOrd="0" presId="urn:microsoft.com/office/officeart/2008/layout/HorizontalMultiLevelHierarchy"/>
    <dgm:cxn modelId="{25DFFE41-30A0-42E4-9DD6-1D9E4975841D}" type="presOf" srcId="{B3694762-09C2-4EE9-AACC-EF71D697F08D}" destId="{C6C11CAB-D124-41F0-9ACF-ED144EBF54A2}" srcOrd="1" destOrd="0" presId="urn:microsoft.com/office/officeart/2008/layout/HorizontalMultiLevelHierarchy"/>
    <dgm:cxn modelId="{FB3A8CDE-C570-414C-8FF0-FEE4F97B3677}" srcId="{237484BB-14DE-478D-A0B7-C8AE1C01429B}" destId="{3880CE97-3423-447E-B628-A12AAF8473F4}" srcOrd="2" destOrd="0" parTransId="{0FA501FA-C4D1-4463-B495-D3C3BB447932}" sibTransId="{2F83E5A2-E98B-451D-A812-68ECE438953F}"/>
    <dgm:cxn modelId="{1BB8BB5F-79F5-4DF1-A3F6-22D5D08C7C3D}" srcId="{237484BB-14DE-478D-A0B7-C8AE1C01429B}" destId="{46293CE4-6504-4C20-BF29-5E45105C340E}" srcOrd="1" destOrd="0" parTransId="{A4FEEAF9-71FE-475A-845A-7624103E178B}" sibTransId="{F55AA6D8-E065-46FC-953F-52409BE2736D}"/>
    <dgm:cxn modelId="{C82C8605-223B-4AE8-A3EB-361E0538921B}" type="presOf" srcId="{0FA501FA-C4D1-4463-B495-D3C3BB447932}" destId="{82117E1F-5EC6-4144-A2C4-1AA6514BAA0F}" srcOrd="0" destOrd="0" presId="urn:microsoft.com/office/officeart/2008/layout/HorizontalMultiLevelHierarchy"/>
    <dgm:cxn modelId="{698E9187-6E4A-4FD2-B276-7E2E46D79AD0}" type="presOf" srcId="{85FCC9A1-3FD8-4B3B-BC20-1FBB68DA1691}" destId="{E7773FDF-EAE1-4A60-B519-6AD51B1AA62E}" srcOrd="0" destOrd="0" presId="urn:microsoft.com/office/officeart/2008/layout/HorizontalMultiLevelHierarchy"/>
    <dgm:cxn modelId="{410DD308-7FEB-48C5-8F79-6553FEBA591C}" type="presOf" srcId="{BFF8E01A-31D6-456B-A7C8-ED05EB4C9A47}" destId="{5E1367ED-0D6C-4EEA-8394-E63592B98798}" srcOrd="0" destOrd="0" presId="urn:microsoft.com/office/officeart/2008/layout/HorizontalMultiLevelHierarchy"/>
    <dgm:cxn modelId="{CFDCBF29-DCFB-4F41-83BE-71E0F239CC27}" type="presOf" srcId="{46293CE4-6504-4C20-BF29-5E45105C340E}" destId="{CEFDBDC9-3E5D-4F8D-B9E1-522FFE17FAEB}" srcOrd="0" destOrd="0" presId="urn:microsoft.com/office/officeart/2008/layout/HorizontalMultiLevelHierarchy"/>
    <dgm:cxn modelId="{4DBBBE81-0BB6-4FDE-ABB0-9901D2136DBD}" type="presOf" srcId="{1173E0F4-AB51-457E-ADBC-F34D9238AC07}" destId="{A56B30F6-3E48-4838-9C73-96CA235B77B8}" srcOrd="1" destOrd="0" presId="urn:microsoft.com/office/officeart/2008/layout/HorizontalMultiLevelHierarchy"/>
    <dgm:cxn modelId="{F1A1C38A-0FA6-4F74-9CE0-D6E7C75FCEA6}" type="presOf" srcId="{1173E0F4-AB51-457E-ADBC-F34D9238AC07}" destId="{EFBD7285-5833-43CC-912A-136C69822D77}" srcOrd="0" destOrd="0" presId="urn:microsoft.com/office/officeart/2008/layout/HorizontalMultiLevelHierarchy"/>
    <dgm:cxn modelId="{1E4B4E8F-1F9D-41D8-B414-1F06E6654C77}" srcId="{237484BB-14DE-478D-A0B7-C8AE1C01429B}" destId="{BFF8E01A-31D6-456B-A7C8-ED05EB4C9A47}" srcOrd="4" destOrd="0" parTransId="{1173E0F4-AB51-457E-ADBC-F34D9238AC07}" sibTransId="{C17816BE-217D-43CB-981A-45401DF0697C}"/>
    <dgm:cxn modelId="{E617628C-82AB-4B01-9954-5BD4A2A54D63}" type="presParOf" srcId="{863A67E3-A331-41A2-98FF-2B3E1FEA7DA7}" destId="{C323DE22-DB4E-4AF7-8363-481358286225}" srcOrd="0" destOrd="0" presId="urn:microsoft.com/office/officeart/2008/layout/HorizontalMultiLevelHierarchy"/>
    <dgm:cxn modelId="{98BB4A36-BB84-4BA7-BD67-70F73FA34B99}" type="presParOf" srcId="{C323DE22-DB4E-4AF7-8363-481358286225}" destId="{CD1EEBCC-5F01-4A58-9C1D-0D4D5FB6DDD3}" srcOrd="0" destOrd="0" presId="urn:microsoft.com/office/officeart/2008/layout/HorizontalMultiLevelHierarchy"/>
    <dgm:cxn modelId="{F7549FCB-7059-48CC-BE3C-1845A8741A2C}" type="presParOf" srcId="{C323DE22-DB4E-4AF7-8363-481358286225}" destId="{B9069DAE-FA4C-46D2-9D23-D6DD73F05551}" srcOrd="1" destOrd="0" presId="urn:microsoft.com/office/officeart/2008/layout/HorizontalMultiLevelHierarchy"/>
    <dgm:cxn modelId="{82D2F1BA-E8AA-4761-B6C4-83D7E87328ED}" type="presParOf" srcId="{B9069DAE-FA4C-46D2-9D23-D6DD73F05551}" destId="{E7773FDF-EAE1-4A60-B519-6AD51B1AA62E}" srcOrd="0" destOrd="0" presId="urn:microsoft.com/office/officeart/2008/layout/HorizontalMultiLevelHierarchy"/>
    <dgm:cxn modelId="{08FD13D5-35FE-41E1-9F14-2768596B1709}" type="presParOf" srcId="{E7773FDF-EAE1-4A60-B519-6AD51B1AA62E}" destId="{AC6DAAFE-A8FE-47D0-9989-6AE7E59CCB0A}" srcOrd="0" destOrd="0" presId="urn:microsoft.com/office/officeart/2008/layout/HorizontalMultiLevelHierarchy"/>
    <dgm:cxn modelId="{0567AFEB-7EB1-437E-8266-180292D0A11F}" type="presParOf" srcId="{B9069DAE-FA4C-46D2-9D23-D6DD73F05551}" destId="{7167EE4D-BB35-4BE5-AAB9-B916F3BA19C7}" srcOrd="1" destOrd="0" presId="urn:microsoft.com/office/officeart/2008/layout/HorizontalMultiLevelHierarchy"/>
    <dgm:cxn modelId="{B29083E8-0CEA-47A0-A9FF-7A04BCB45B75}" type="presParOf" srcId="{7167EE4D-BB35-4BE5-AAB9-B916F3BA19C7}" destId="{2C11876D-171D-4547-BE64-097B2C2CC377}" srcOrd="0" destOrd="0" presId="urn:microsoft.com/office/officeart/2008/layout/HorizontalMultiLevelHierarchy"/>
    <dgm:cxn modelId="{F8E5C91B-BD0E-47D0-BE41-690E1FCB07C0}" type="presParOf" srcId="{7167EE4D-BB35-4BE5-AAB9-B916F3BA19C7}" destId="{C6233EBB-79AB-49AA-ADD6-F2B56B9D9806}" srcOrd="1" destOrd="0" presId="urn:microsoft.com/office/officeart/2008/layout/HorizontalMultiLevelHierarchy"/>
    <dgm:cxn modelId="{C33EB18B-3895-4784-8E1A-B97E6009CE66}" type="presParOf" srcId="{B9069DAE-FA4C-46D2-9D23-D6DD73F05551}" destId="{1CE3EFFA-736A-447A-B0A0-7FC389CF7840}" srcOrd="2" destOrd="0" presId="urn:microsoft.com/office/officeart/2008/layout/HorizontalMultiLevelHierarchy"/>
    <dgm:cxn modelId="{412E065E-373A-40FF-978E-C504104E4892}" type="presParOf" srcId="{1CE3EFFA-736A-447A-B0A0-7FC389CF7840}" destId="{C702A28F-78DE-4F07-84E9-3192C33A52B0}" srcOrd="0" destOrd="0" presId="urn:microsoft.com/office/officeart/2008/layout/HorizontalMultiLevelHierarchy"/>
    <dgm:cxn modelId="{896F44D0-54C9-413A-A9C1-1243D148DDDD}" type="presParOf" srcId="{B9069DAE-FA4C-46D2-9D23-D6DD73F05551}" destId="{0FBE374F-75FA-4CD6-86CA-1532F581B507}" srcOrd="3" destOrd="0" presId="urn:microsoft.com/office/officeart/2008/layout/HorizontalMultiLevelHierarchy"/>
    <dgm:cxn modelId="{4C9F6095-9449-4872-B57F-D29A18392D55}" type="presParOf" srcId="{0FBE374F-75FA-4CD6-86CA-1532F581B507}" destId="{CEFDBDC9-3E5D-4F8D-B9E1-522FFE17FAEB}" srcOrd="0" destOrd="0" presId="urn:microsoft.com/office/officeart/2008/layout/HorizontalMultiLevelHierarchy"/>
    <dgm:cxn modelId="{6C3441D9-CC06-435A-A01D-E0988869D53A}" type="presParOf" srcId="{0FBE374F-75FA-4CD6-86CA-1532F581B507}" destId="{B9246791-9F64-42FE-8746-AB8E6F8C389F}" srcOrd="1" destOrd="0" presId="urn:microsoft.com/office/officeart/2008/layout/HorizontalMultiLevelHierarchy"/>
    <dgm:cxn modelId="{F9AD20B3-512F-4F21-8C62-D1A1A0E9301F}" type="presParOf" srcId="{B9069DAE-FA4C-46D2-9D23-D6DD73F05551}" destId="{82117E1F-5EC6-4144-A2C4-1AA6514BAA0F}" srcOrd="4" destOrd="0" presId="urn:microsoft.com/office/officeart/2008/layout/HorizontalMultiLevelHierarchy"/>
    <dgm:cxn modelId="{92CE00F0-5BFC-48B0-9617-A78D304963DC}" type="presParOf" srcId="{82117E1F-5EC6-4144-A2C4-1AA6514BAA0F}" destId="{C1B29A1D-A339-4AF4-BC48-73CB808CEE2A}" srcOrd="0" destOrd="0" presId="urn:microsoft.com/office/officeart/2008/layout/HorizontalMultiLevelHierarchy"/>
    <dgm:cxn modelId="{4590614D-4145-4376-817C-B0D36A9FB14E}" type="presParOf" srcId="{B9069DAE-FA4C-46D2-9D23-D6DD73F05551}" destId="{E9BBC9DA-EBBA-472A-B343-F15CC4E9C51F}" srcOrd="5" destOrd="0" presId="urn:microsoft.com/office/officeart/2008/layout/HorizontalMultiLevelHierarchy"/>
    <dgm:cxn modelId="{DBC99C01-996F-4725-8A22-5D04119938E9}" type="presParOf" srcId="{E9BBC9DA-EBBA-472A-B343-F15CC4E9C51F}" destId="{0C4200C7-F526-466A-90E0-D2A0D6A1346F}" srcOrd="0" destOrd="0" presId="urn:microsoft.com/office/officeart/2008/layout/HorizontalMultiLevelHierarchy"/>
    <dgm:cxn modelId="{B0A32990-3669-4384-88D7-4DF8810F73F3}" type="presParOf" srcId="{E9BBC9DA-EBBA-472A-B343-F15CC4E9C51F}" destId="{7620AF5A-E63C-4DF4-96A7-A2B15338CA66}" srcOrd="1" destOrd="0" presId="urn:microsoft.com/office/officeart/2008/layout/HorizontalMultiLevelHierarchy"/>
    <dgm:cxn modelId="{7E4C6E75-88E0-4EA1-89F9-7222B66D3A6B}" type="presParOf" srcId="{B9069DAE-FA4C-46D2-9D23-D6DD73F05551}" destId="{22A4613A-38F7-4AC9-866C-C077E2EA0DD4}" srcOrd="6" destOrd="0" presId="urn:microsoft.com/office/officeart/2008/layout/HorizontalMultiLevelHierarchy"/>
    <dgm:cxn modelId="{7A420DCB-1604-4E76-A886-D1B368CE4DF5}" type="presParOf" srcId="{22A4613A-38F7-4AC9-866C-C077E2EA0DD4}" destId="{C6C11CAB-D124-41F0-9ACF-ED144EBF54A2}" srcOrd="0" destOrd="0" presId="urn:microsoft.com/office/officeart/2008/layout/HorizontalMultiLevelHierarchy"/>
    <dgm:cxn modelId="{B1756CF6-E0DA-46A7-823B-D8DD912F8F61}" type="presParOf" srcId="{B9069DAE-FA4C-46D2-9D23-D6DD73F05551}" destId="{7B943471-A261-42F2-9ECB-CFEA232564AD}" srcOrd="7" destOrd="0" presId="urn:microsoft.com/office/officeart/2008/layout/HorizontalMultiLevelHierarchy"/>
    <dgm:cxn modelId="{7C4BC5B6-C49A-4BB2-A8A4-A663C4AFFC55}" type="presParOf" srcId="{7B943471-A261-42F2-9ECB-CFEA232564AD}" destId="{8E979E68-E094-4C53-A483-C46BB01EB7DD}" srcOrd="0" destOrd="0" presId="urn:microsoft.com/office/officeart/2008/layout/HorizontalMultiLevelHierarchy"/>
    <dgm:cxn modelId="{DB2F29A1-AE31-42A5-9995-C95B87A861E0}" type="presParOf" srcId="{7B943471-A261-42F2-9ECB-CFEA232564AD}" destId="{2CDEC620-5E5A-44F2-9D0F-0F63C2650F7D}" srcOrd="1" destOrd="0" presId="urn:microsoft.com/office/officeart/2008/layout/HorizontalMultiLevelHierarchy"/>
    <dgm:cxn modelId="{2D6407F4-AF6A-459A-BBDA-EC54087F6ECF}" type="presParOf" srcId="{B9069DAE-FA4C-46D2-9D23-D6DD73F05551}" destId="{EFBD7285-5833-43CC-912A-136C69822D77}" srcOrd="8" destOrd="0" presId="urn:microsoft.com/office/officeart/2008/layout/HorizontalMultiLevelHierarchy"/>
    <dgm:cxn modelId="{F09D59A1-9B00-4045-9ADD-4E5D3147A7C7}" type="presParOf" srcId="{EFBD7285-5833-43CC-912A-136C69822D77}" destId="{A56B30F6-3E48-4838-9C73-96CA235B77B8}" srcOrd="0" destOrd="0" presId="urn:microsoft.com/office/officeart/2008/layout/HorizontalMultiLevelHierarchy"/>
    <dgm:cxn modelId="{B1137CB4-CA0A-4B58-AE9D-D62D042A156C}" type="presParOf" srcId="{B9069DAE-FA4C-46D2-9D23-D6DD73F05551}" destId="{3663292C-FE89-4BF5-B625-DAB625D90470}" srcOrd="9" destOrd="0" presId="urn:microsoft.com/office/officeart/2008/layout/HorizontalMultiLevelHierarchy"/>
    <dgm:cxn modelId="{04FA8514-DCAC-4678-BFA3-15AA3CF026CC}" type="presParOf" srcId="{3663292C-FE89-4BF5-B625-DAB625D90470}" destId="{5E1367ED-0D6C-4EEA-8394-E63592B98798}" srcOrd="0" destOrd="0" presId="urn:microsoft.com/office/officeart/2008/layout/HorizontalMultiLevelHierarchy"/>
    <dgm:cxn modelId="{71C5360B-877C-4E27-A054-AEF02EDC5583}" type="presParOf" srcId="{3663292C-FE89-4BF5-B625-DAB625D90470}" destId="{A9ACE3CC-0A1B-44CB-81A4-B62A2BE1ECD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80A6B1-3339-45D3-B020-9E4AD92099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4545E0-4BAF-4674-97AB-BD44697F689B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Порядок процедур при построении индивидуальной образовательной траектории педагога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27F6D30-8F92-4C84-9247-E8EF0DE57345}" type="parTrans" cxnId="{FC36A770-199D-4EB7-8C3E-40EF01F257CD}">
      <dgm:prSet/>
      <dgm:spPr/>
      <dgm:t>
        <a:bodyPr/>
        <a:lstStyle/>
        <a:p>
          <a:endParaRPr lang="ru-RU"/>
        </a:p>
      </dgm:t>
    </dgm:pt>
    <dgm:pt modelId="{F57C1C8E-ADEE-4577-8C83-FBB54671D73E}" type="sibTrans" cxnId="{FC36A770-199D-4EB7-8C3E-40EF01F257CD}">
      <dgm:prSet/>
      <dgm:spPr/>
      <dgm:t>
        <a:bodyPr/>
        <a:lstStyle/>
        <a:p>
          <a:endParaRPr lang="ru-RU"/>
        </a:p>
      </dgm:t>
    </dgm:pt>
    <dgm:pt modelId="{EA9E2805-DD6E-4142-8F06-22C918230C93}">
      <dgm:prSet phldrT="[Текст]"/>
      <dgm:spPr>
        <a:solidFill>
          <a:srgbClr val="CCFFFF">
            <a:alpha val="90000"/>
          </a:srgbClr>
        </a:solidFill>
        <a:ln>
          <a:solidFill>
            <a:srgbClr val="6699FF">
              <a:alpha val="90000"/>
            </a:srgbClr>
          </a:solidFill>
        </a:ln>
      </dgm:spPr>
      <dgm:t>
        <a:bodyPr/>
        <a:lstStyle/>
        <a:p>
          <a:pPr algn="l"/>
          <a:r>
            <a:rPr lang="ru-RU" b="1" i="1" dirty="0" smtClean="0">
              <a:latin typeface="Times New Roman" pitchFamily="18" charset="0"/>
              <a:cs typeface="Times New Roman" pitchFamily="18" charset="0"/>
            </a:rPr>
            <a:t>1. прогноз востребованной методической услуги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на учебный год на основе анализа тенденций развития российской системы образования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6AAAD6-F1E3-4378-B318-B239C449A750}" type="parTrans" cxnId="{96972DB0-F7BA-45A6-A7F1-553570DE9500}">
      <dgm:prSet/>
      <dgm:spPr/>
      <dgm:t>
        <a:bodyPr/>
        <a:lstStyle/>
        <a:p>
          <a:endParaRPr lang="ru-RU"/>
        </a:p>
      </dgm:t>
    </dgm:pt>
    <dgm:pt modelId="{3CF1DB9B-9747-441D-B33A-4BF8C43C2C1C}" type="sibTrans" cxnId="{96972DB0-F7BA-45A6-A7F1-553570DE9500}">
      <dgm:prSet/>
      <dgm:spPr/>
      <dgm:t>
        <a:bodyPr/>
        <a:lstStyle/>
        <a:p>
          <a:endParaRPr lang="ru-RU"/>
        </a:p>
      </dgm:t>
    </dgm:pt>
    <dgm:pt modelId="{9CAC225E-4670-403D-9C3C-9132366142C4}">
      <dgm:prSet phldrT="[Текст]"/>
      <dgm:spPr>
        <a:solidFill>
          <a:srgbClr val="D5E3FF"/>
        </a:solidFill>
        <a:ln>
          <a:solidFill>
            <a:srgbClr val="6699FF"/>
          </a:solidFill>
        </a:ln>
      </dgm:spPr>
      <dgm:t>
        <a:bodyPr/>
        <a:lstStyle/>
        <a:p>
          <a:pPr algn="l"/>
          <a:r>
            <a: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изучение спроса на данный вид методической услуги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со стороны преподавателей, выявление степени ее востребованности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42A4B45-FB3A-4983-A6D5-7CFEF0D97173}" type="parTrans" cxnId="{C6CB5016-14A4-4EAF-865B-1DFF643BEDFF}">
      <dgm:prSet/>
      <dgm:spPr/>
      <dgm:t>
        <a:bodyPr/>
        <a:lstStyle/>
        <a:p>
          <a:endParaRPr lang="ru-RU"/>
        </a:p>
      </dgm:t>
    </dgm:pt>
    <dgm:pt modelId="{7C270A8F-4612-4F8A-9BF2-E13B27D0DAC8}" type="sibTrans" cxnId="{C6CB5016-14A4-4EAF-865B-1DFF643BEDFF}">
      <dgm:prSet/>
      <dgm:spPr/>
      <dgm:t>
        <a:bodyPr/>
        <a:lstStyle/>
        <a:p>
          <a:endParaRPr lang="ru-RU"/>
        </a:p>
      </dgm:t>
    </dgm:pt>
    <dgm:pt modelId="{68848A12-38B3-4B08-9AF8-285F57D5C537}">
      <dgm:prSet phldrT="[Текст]"/>
      <dgm:spPr>
        <a:solidFill>
          <a:srgbClr val="C5E2FF"/>
        </a:solidFill>
        <a:ln>
          <a:solidFill>
            <a:srgbClr val="6699FF"/>
          </a:solidFill>
        </a:ln>
      </dgm:spPr>
      <dgm:t>
        <a:bodyPr/>
        <a:lstStyle/>
        <a:p>
          <a:pPr algn="l"/>
          <a:r>
            <a: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разработка концепции методической услуги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A9741C-6B38-42B3-B2A6-C73AAE93DF92}" type="parTrans" cxnId="{964FA9D2-1AEE-4675-B269-2E6A83970E36}">
      <dgm:prSet/>
      <dgm:spPr/>
      <dgm:t>
        <a:bodyPr/>
        <a:lstStyle/>
        <a:p>
          <a:endParaRPr lang="ru-RU"/>
        </a:p>
      </dgm:t>
    </dgm:pt>
    <dgm:pt modelId="{5F762FB8-1E2C-4988-847A-CB7801135ED7}" type="sibTrans" cxnId="{964FA9D2-1AEE-4675-B269-2E6A83970E36}">
      <dgm:prSet/>
      <dgm:spPr/>
      <dgm:t>
        <a:bodyPr/>
        <a:lstStyle/>
        <a:p>
          <a:endParaRPr lang="ru-RU"/>
        </a:p>
      </dgm:t>
    </dgm:pt>
    <dgm:pt modelId="{59C18454-533B-47F9-B8D4-7FDD42B7F04A}">
      <dgm:prSet phldrT="[Текст]"/>
      <dgm:spPr>
        <a:solidFill>
          <a:srgbClr val="FFFFCC"/>
        </a:solidFill>
        <a:ln>
          <a:solidFill>
            <a:srgbClr val="6699FF"/>
          </a:solidFill>
        </a:ln>
      </dgm:spPr>
      <dgm:t>
        <a:bodyPr/>
        <a:lstStyle/>
        <a:p>
          <a:pPr algn="l"/>
          <a:r>
            <a: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 разработка механизмов продвижения услуги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2C9B48E-5D18-4A3B-B338-A3A504A91CD1}" type="parTrans" cxnId="{5FA7F804-874A-4413-8DDB-5A5A23560D59}">
      <dgm:prSet/>
      <dgm:spPr/>
      <dgm:t>
        <a:bodyPr/>
        <a:lstStyle/>
        <a:p>
          <a:endParaRPr lang="ru-RU"/>
        </a:p>
      </dgm:t>
    </dgm:pt>
    <dgm:pt modelId="{F3237CA5-F67A-4616-B141-4D70C12A0E4D}" type="sibTrans" cxnId="{5FA7F804-874A-4413-8DDB-5A5A23560D59}">
      <dgm:prSet/>
      <dgm:spPr/>
      <dgm:t>
        <a:bodyPr/>
        <a:lstStyle/>
        <a:p>
          <a:endParaRPr lang="ru-RU"/>
        </a:p>
      </dgm:t>
    </dgm:pt>
    <dgm:pt modelId="{612BB186-E719-4670-8C61-FBF58B7AAEBA}">
      <dgm:prSet phldrT="[Текст]"/>
      <dgm:spPr>
        <a:solidFill>
          <a:srgbClr val="CCFFCC"/>
        </a:solidFill>
        <a:ln>
          <a:solidFill>
            <a:srgbClr val="6699FF"/>
          </a:solidFill>
        </a:ln>
      </dgm:spPr>
      <dgm:t>
        <a:bodyPr/>
        <a:lstStyle/>
        <a:p>
          <a:pPr algn="l"/>
          <a:r>
            <a: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5. реализация методической услуги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50F80D-21C3-4DCB-A87C-9C2ECFA1E894}" type="parTrans" cxnId="{925EF82A-29D5-4A73-8ADC-1087BA443026}">
      <dgm:prSet/>
      <dgm:spPr/>
      <dgm:t>
        <a:bodyPr/>
        <a:lstStyle/>
        <a:p>
          <a:endParaRPr lang="ru-RU"/>
        </a:p>
      </dgm:t>
    </dgm:pt>
    <dgm:pt modelId="{DBA34CBE-41D2-40DE-A2BC-2DA3FE2D6B2C}" type="sibTrans" cxnId="{925EF82A-29D5-4A73-8ADC-1087BA443026}">
      <dgm:prSet/>
      <dgm:spPr/>
      <dgm:t>
        <a:bodyPr/>
        <a:lstStyle/>
        <a:p>
          <a:endParaRPr lang="ru-RU"/>
        </a:p>
      </dgm:t>
    </dgm:pt>
    <dgm:pt modelId="{B729279F-215E-4139-9F88-ABB56D4804EA}">
      <dgm:prSet phldrT="[Текст]"/>
      <dgm:spPr>
        <a:solidFill>
          <a:srgbClr val="99CCFF"/>
        </a:solidFill>
        <a:ln>
          <a:solidFill>
            <a:srgbClr val="6699FF"/>
          </a:solidFill>
        </a:ln>
      </dgm:spPr>
      <dgm:t>
        <a:bodyPr/>
        <a:lstStyle/>
        <a:p>
          <a:pPr algn="l"/>
          <a:r>
            <a: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6. мониторинг качества процессов и состояний методического сервиса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0EF77FF-0CAA-4392-8771-FA87A595C0E5}" type="parTrans" cxnId="{E0142DF5-64D8-42D4-9596-B819783D46E0}">
      <dgm:prSet/>
      <dgm:spPr/>
      <dgm:t>
        <a:bodyPr/>
        <a:lstStyle/>
        <a:p>
          <a:endParaRPr lang="ru-RU"/>
        </a:p>
      </dgm:t>
    </dgm:pt>
    <dgm:pt modelId="{B2778EFD-BA69-4176-A300-2574AB66CF68}" type="sibTrans" cxnId="{E0142DF5-64D8-42D4-9596-B819783D46E0}">
      <dgm:prSet/>
      <dgm:spPr/>
      <dgm:t>
        <a:bodyPr/>
        <a:lstStyle/>
        <a:p>
          <a:endParaRPr lang="ru-RU"/>
        </a:p>
      </dgm:t>
    </dgm:pt>
    <dgm:pt modelId="{35F6D4DA-A884-411F-B1A3-07CAFE820B5A}" type="pres">
      <dgm:prSet presAssocID="{1380A6B1-3339-45D3-B020-9E4AD92099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6C3116-5BB1-4A07-9327-F2DC7EFF23A9}" type="pres">
      <dgm:prSet presAssocID="{B729279F-215E-4139-9F88-ABB56D4804EA}" presName="boxAndChildren" presStyleCnt="0"/>
      <dgm:spPr/>
    </dgm:pt>
    <dgm:pt modelId="{EEE883E5-B1BF-4257-8109-6DF9176F9DBE}" type="pres">
      <dgm:prSet presAssocID="{B729279F-215E-4139-9F88-ABB56D4804EA}" presName="parentTextBox" presStyleLbl="node1" presStyleIdx="0" presStyleCnt="6" custScaleY="64124"/>
      <dgm:spPr/>
      <dgm:t>
        <a:bodyPr/>
        <a:lstStyle/>
        <a:p>
          <a:endParaRPr lang="ru-RU"/>
        </a:p>
      </dgm:t>
    </dgm:pt>
    <dgm:pt modelId="{427A0D6D-CC2C-425F-AE9F-D7CE98C78362}" type="pres">
      <dgm:prSet presAssocID="{DBA34CBE-41D2-40DE-A2BC-2DA3FE2D6B2C}" presName="sp" presStyleCnt="0"/>
      <dgm:spPr/>
    </dgm:pt>
    <dgm:pt modelId="{E114BF3E-DDF0-4F5A-AA1B-962BB30373EA}" type="pres">
      <dgm:prSet presAssocID="{612BB186-E719-4670-8C61-FBF58B7AAEBA}" presName="arrowAndChildren" presStyleCnt="0"/>
      <dgm:spPr/>
    </dgm:pt>
    <dgm:pt modelId="{03A91A1E-97A8-4C19-A9F6-50464C9FFC49}" type="pres">
      <dgm:prSet presAssocID="{612BB186-E719-4670-8C61-FBF58B7AAEBA}" presName="parentTextArrow" presStyleLbl="node1" presStyleIdx="1" presStyleCnt="6" custScaleY="58190" custLinFactNeighborY="4716"/>
      <dgm:spPr/>
      <dgm:t>
        <a:bodyPr/>
        <a:lstStyle/>
        <a:p>
          <a:endParaRPr lang="ru-RU"/>
        </a:p>
      </dgm:t>
    </dgm:pt>
    <dgm:pt modelId="{3E89CFE2-20DA-4B2D-BBA2-C1C4EA7F678F}" type="pres">
      <dgm:prSet presAssocID="{F3237CA5-F67A-4616-B141-4D70C12A0E4D}" presName="sp" presStyleCnt="0"/>
      <dgm:spPr/>
    </dgm:pt>
    <dgm:pt modelId="{D48F60C7-E50A-4591-98C4-4D907B975456}" type="pres">
      <dgm:prSet presAssocID="{59C18454-533B-47F9-B8D4-7FDD42B7F04A}" presName="arrowAndChildren" presStyleCnt="0"/>
      <dgm:spPr/>
    </dgm:pt>
    <dgm:pt modelId="{DD2A9338-45C6-4CA8-B35E-6BF036B4B917}" type="pres">
      <dgm:prSet presAssocID="{59C18454-533B-47F9-B8D4-7FDD42B7F04A}" presName="parentTextArrow" presStyleLbl="node1" presStyleIdx="2" presStyleCnt="6" custScaleY="48262" custLinFactNeighborX="-2632" custLinFactNeighborY="7301"/>
      <dgm:spPr/>
      <dgm:t>
        <a:bodyPr/>
        <a:lstStyle/>
        <a:p>
          <a:endParaRPr lang="ru-RU"/>
        </a:p>
      </dgm:t>
    </dgm:pt>
    <dgm:pt modelId="{C5D88F82-7754-4446-9D92-6911BC1E0CDB}" type="pres">
      <dgm:prSet presAssocID="{5F762FB8-1E2C-4988-847A-CB7801135ED7}" presName="sp" presStyleCnt="0"/>
      <dgm:spPr/>
    </dgm:pt>
    <dgm:pt modelId="{F9EADAAF-4E13-4716-971E-E739587430CA}" type="pres">
      <dgm:prSet presAssocID="{68848A12-38B3-4B08-9AF8-285F57D5C537}" presName="arrowAndChildren" presStyleCnt="0"/>
      <dgm:spPr/>
    </dgm:pt>
    <dgm:pt modelId="{1B08EE0D-558A-4866-910C-9810470A6874}" type="pres">
      <dgm:prSet presAssocID="{68848A12-38B3-4B08-9AF8-285F57D5C537}" presName="parentTextArrow" presStyleLbl="node1" presStyleIdx="3" presStyleCnt="6" custScaleY="57621" custLinFactNeighborY="5365"/>
      <dgm:spPr/>
      <dgm:t>
        <a:bodyPr/>
        <a:lstStyle/>
        <a:p>
          <a:endParaRPr lang="ru-RU"/>
        </a:p>
      </dgm:t>
    </dgm:pt>
    <dgm:pt modelId="{AEBF9F07-66EF-4A4A-A6D9-0282B033B8C2}" type="pres">
      <dgm:prSet presAssocID="{7C270A8F-4612-4F8A-9BF2-E13B27D0DAC8}" presName="sp" presStyleCnt="0"/>
      <dgm:spPr/>
    </dgm:pt>
    <dgm:pt modelId="{4A447AD4-D856-4F48-98C9-7CF0BA7F2E40}" type="pres">
      <dgm:prSet presAssocID="{9CAC225E-4670-403D-9C3C-9132366142C4}" presName="arrowAndChildren" presStyleCnt="0"/>
      <dgm:spPr/>
    </dgm:pt>
    <dgm:pt modelId="{4922B65E-9CA2-4E83-BA7A-A3670E94AFA1}" type="pres">
      <dgm:prSet presAssocID="{9CAC225E-4670-403D-9C3C-9132366142C4}" presName="parentTextArrow" presStyleLbl="node1" presStyleIdx="4" presStyleCnt="6" custScaleY="67289" custLinFactNeighborY="8594"/>
      <dgm:spPr/>
      <dgm:t>
        <a:bodyPr/>
        <a:lstStyle/>
        <a:p>
          <a:endParaRPr lang="ru-RU"/>
        </a:p>
      </dgm:t>
    </dgm:pt>
    <dgm:pt modelId="{E8C67E41-45C7-4482-A976-061358E626C7}" type="pres">
      <dgm:prSet presAssocID="{F57C1C8E-ADEE-4577-8C83-FBB54671D73E}" presName="sp" presStyleCnt="0"/>
      <dgm:spPr/>
    </dgm:pt>
    <dgm:pt modelId="{C68648B6-C7C7-4B9F-B503-98C3EA59F62A}" type="pres">
      <dgm:prSet presAssocID="{FF4545E0-4BAF-4674-97AB-BD44697F689B}" presName="arrowAndChildren" presStyleCnt="0"/>
      <dgm:spPr/>
    </dgm:pt>
    <dgm:pt modelId="{EC25B25F-846E-47D2-8CBF-30ACA6AFE5B2}" type="pres">
      <dgm:prSet presAssocID="{FF4545E0-4BAF-4674-97AB-BD44697F689B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F564A655-CD1B-4F48-8EE9-BDFAC28406F4}" type="pres">
      <dgm:prSet presAssocID="{FF4545E0-4BAF-4674-97AB-BD44697F689B}" presName="arrow" presStyleLbl="node1" presStyleIdx="5" presStyleCnt="6" custScaleY="100507" custLinFactNeighborY="8223"/>
      <dgm:spPr/>
      <dgm:t>
        <a:bodyPr/>
        <a:lstStyle/>
        <a:p>
          <a:endParaRPr lang="ru-RU"/>
        </a:p>
      </dgm:t>
    </dgm:pt>
    <dgm:pt modelId="{AB9655EE-67E5-4CC2-A86C-4A80AD2B1D79}" type="pres">
      <dgm:prSet presAssocID="{FF4545E0-4BAF-4674-97AB-BD44697F689B}" presName="descendantArrow" presStyleCnt="0"/>
      <dgm:spPr/>
    </dgm:pt>
    <dgm:pt modelId="{14585445-2362-4155-8933-5889ED77DCFE}" type="pres">
      <dgm:prSet presAssocID="{EA9E2805-DD6E-4142-8F06-22C918230C93}" presName="childTextArrow" presStyleLbl="fgAccFollowNode1" presStyleIdx="0" presStyleCnt="1" custLinFactNeighborY="27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5EF82A-29D5-4A73-8ADC-1087BA443026}" srcId="{1380A6B1-3339-45D3-B020-9E4AD9209928}" destId="{612BB186-E719-4670-8C61-FBF58B7AAEBA}" srcOrd="4" destOrd="0" parTransId="{8050F80D-21C3-4DCB-A87C-9C2ECFA1E894}" sibTransId="{DBA34CBE-41D2-40DE-A2BC-2DA3FE2D6B2C}"/>
    <dgm:cxn modelId="{25155782-4355-46D6-A880-7FC53062429C}" type="presOf" srcId="{9CAC225E-4670-403D-9C3C-9132366142C4}" destId="{4922B65E-9CA2-4E83-BA7A-A3670E94AFA1}" srcOrd="0" destOrd="0" presId="urn:microsoft.com/office/officeart/2005/8/layout/process4"/>
    <dgm:cxn modelId="{F043CCD5-C43E-49D2-9B6C-F2945B8C8251}" type="presOf" srcId="{FF4545E0-4BAF-4674-97AB-BD44697F689B}" destId="{EC25B25F-846E-47D2-8CBF-30ACA6AFE5B2}" srcOrd="0" destOrd="0" presId="urn:microsoft.com/office/officeart/2005/8/layout/process4"/>
    <dgm:cxn modelId="{96972DB0-F7BA-45A6-A7F1-553570DE9500}" srcId="{FF4545E0-4BAF-4674-97AB-BD44697F689B}" destId="{EA9E2805-DD6E-4142-8F06-22C918230C93}" srcOrd="0" destOrd="0" parTransId="{0F6AAAD6-F1E3-4378-B318-B239C449A750}" sibTransId="{3CF1DB9B-9747-441D-B33A-4BF8C43C2C1C}"/>
    <dgm:cxn modelId="{4B152A30-05A4-42BA-BA60-744A277C8DEC}" type="presOf" srcId="{1380A6B1-3339-45D3-B020-9E4AD9209928}" destId="{35F6D4DA-A884-411F-B1A3-07CAFE820B5A}" srcOrd="0" destOrd="0" presId="urn:microsoft.com/office/officeart/2005/8/layout/process4"/>
    <dgm:cxn modelId="{2E50B274-0C37-405A-95B8-CC3047E7840B}" type="presOf" srcId="{68848A12-38B3-4B08-9AF8-285F57D5C537}" destId="{1B08EE0D-558A-4866-910C-9810470A6874}" srcOrd="0" destOrd="0" presId="urn:microsoft.com/office/officeart/2005/8/layout/process4"/>
    <dgm:cxn modelId="{354432B6-3A83-4777-974D-BEF562A27A84}" type="presOf" srcId="{59C18454-533B-47F9-B8D4-7FDD42B7F04A}" destId="{DD2A9338-45C6-4CA8-B35E-6BF036B4B917}" srcOrd="0" destOrd="0" presId="urn:microsoft.com/office/officeart/2005/8/layout/process4"/>
    <dgm:cxn modelId="{5FA7F804-874A-4413-8DDB-5A5A23560D59}" srcId="{1380A6B1-3339-45D3-B020-9E4AD9209928}" destId="{59C18454-533B-47F9-B8D4-7FDD42B7F04A}" srcOrd="3" destOrd="0" parTransId="{22C9B48E-5D18-4A3B-B338-A3A504A91CD1}" sibTransId="{F3237CA5-F67A-4616-B141-4D70C12A0E4D}"/>
    <dgm:cxn modelId="{964FA9D2-1AEE-4675-B269-2E6A83970E36}" srcId="{1380A6B1-3339-45D3-B020-9E4AD9209928}" destId="{68848A12-38B3-4B08-9AF8-285F57D5C537}" srcOrd="2" destOrd="0" parTransId="{B0A9741C-6B38-42B3-B2A6-C73AAE93DF92}" sibTransId="{5F762FB8-1E2C-4988-847A-CB7801135ED7}"/>
    <dgm:cxn modelId="{12D5B5C1-5840-4CB8-A18C-7325C52FB226}" type="presOf" srcId="{612BB186-E719-4670-8C61-FBF58B7AAEBA}" destId="{03A91A1E-97A8-4C19-A9F6-50464C9FFC49}" srcOrd="0" destOrd="0" presId="urn:microsoft.com/office/officeart/2005/8/layout/process4"/>
    <dgm:cxn modelId="{1F719EBC-3CD8-472C-8E28-75CD3A320D82}" type="presOf" srcId="{EA9E2805-DD6E-4142-8F06-22C918230C93}" destId="{14585445-2362-4155-8933-5889ED77DCFE}" srcOrd="0" destOrd="0" presId="urn:microsoft.com/office/officeart/2005/8/layout/process4"/>
    <dgm:cxn modelId="{E0142DF5-64D8-42D4-9596-B819783D46E0}" srcId="{1380A6B1-3339-45D3-B020-9E4AD9209928}" destId="{B729279F-215E-4139-9F88-ABB56D4804EA}" srcOrd="5" destOrd="0" parTransId="{90EF77FF-0CAA-4392-8771-FA87A595C0E5}" sibTransId="{B2778EFD-BA69-4176-A300-2574AB66CF68}"/>
    <dgm:cxn modelId="{C6CB5016-14A4-4EAF-865B-1DFF643BEDFF}" srcId="{1380A6B1-3339-45D3-B020-9E4AD9209928}" destId="{9CAC225E-4670-403D-9C3C-9132366142C4}" srcOrd="1" destOrd="0" parTransId="{842A4B45-FB3A-4983-A6D5-7CFEF0D97173}" sibTransId="{7C270A8F-4612-4F8A-9BF2-E13B27D0DAC8}"/>
    <dgm:cxn modelId="{057B2C3D-1728-448B-A672-FD3987AF68E8}" type="presOf" srcId="{FF4545E0-4BAF-4674-97AB-BD44697F689B}" destId="{F564A655-CD1B-4F48-8EE9-BDFAC28406F4}" srcOrd="1" destOrd="0" presId="urn:microsoft.com/office/officeart/2005/8/layout/process4"/>
    <dgm:cxn modelId="{D02A037C-02FD-43C3-9CE9-E13152CFE65A}" type="presOf" srcId="{B729279F-215E-4139-9F88-ABB56D4804EA}" destId="{EEE883E5-B1BF-4257-8109-6DF9176F9DBE}" srcOrd="0" destOrd="0" presId="urn:microsoft.com/office/officeart/2005/8/layout/process4"/>
    <dgm:cxn modelId="{FC36A770-199D-4EB7-8C3E-40EF01F257CD}" srcId="{1380A6B1-3339-45D3-B020-9E4AD9209928}" destId="{FF4545E0-4BAF-4674-97AB-BD44697F689B}" srcOrd="0" destOrd="0" parTransId="{727F6D30-8F92-4C84-9247-E8EF0DE57345}" sibTransId="{F57C1C8E-ADEE-4577-8C83-FBB54671D73E}"/>
    <dgm:cxn modelId="{6BD1E01B-D455-4708-8838-003BEA062E42}" type="presParOf" srcId="{35F6D4DA-A884-411F-B1A3-07CAFE820B5A}" destId="{D96C3116-5BB1-4A07-9327-F2DC7EFF23A9}" srcOrd="0" destOrd="0" presId="urn:microsoft.com/office/officeart/2005/8/layout/process4"/>
    <dgm:cxn modelId="{C7E94EC9-9184-4830-84F6-8A5D16A6C938}" type="presParOf" srcId="{D96C3116-5BB1-4A07-9327-F2DC7EFF23A9}" destId="{EEE883E5-B1BF-4257-8109-6DF9176F9DBE}" srcOrd="0" destOrd="0" presId="urn:microsoft.com/office/officeart/2005/8/layout/process4"/>
    <dgm:cxn modelId="{4AA11311-5CA0-4F35-B27C-037A7648FF94}" type="presParOf" srcId="{35F6D4DA-A884-411F-B1A3-07CAFE820B5A}" destId="{427A0D6D-CC2C-425F-AE9F-D7CE98C78362}" srcOrd="1" destOrd="0" presId="urn:microsoft.com/office/officeart/2005/8/layout/process4"/>
    <dgm:cxn modelId="{B2A3591F-4DD1-427A-B283-8863260F8402}" type="presParOf" srcId="{35F6D4DA-A884-411F-B1A3-07CAFE820B5A}" destId="{E114BF3E-DDF0-4F5A-AA1B-962BB30373EA}" srcOrd="2" destOrd="0" presId="urn:microsoft.com/office/officeart/2005/8/layout/process4"/>
    <dgm:cxn modelId="{2EA21BD1-28C1-4A3E-96B6-E7651689143E}" type="presParOf" srcId="{E114BF3E-DDF0-4F5A-AA1B-962BB30373EA}" destId="{03A91A1E-97A8-4C19-A9F6-50464C9FFC49}" srcOrd="0" destOrd="0" presId="urn:microsoft.com/office/officeart/2005/8/layout/process4"/>
    <dgm:cxn modelId="{0417517F-7401-4CAA-A06C-84E9715E60A4}" type="presParOf" srcId="{35F6D4DA-A884-411F-B1A3-07CAFE820B5A}" destId="{3E89CFE2-20DA-4B2D-BBA2-C1C4EA7F678F}" srcOrd="3" destOrd="0" presId="urn:microsoft.com/office/officeart/2005/8/layout/process4"/>
    <dgm:cxn modelId="{CFE65788-F440-4ACC-9862-C81C97FAD9FE}" type="presParOf" srcId="{35F6D4DA-A884-411F-B1A3-07CAFE820B5A}" destId="{D48F60C7-E50A-4591-98C4-4D907B975456}" srcOrd="4" destOrd="0" presId="urn:microsoft.com/office/officeart/2005/8/layout/process4"/>
    <dgm:cxn modelId="{AD6B09A3-A78B-4A84-AACD-563C0F84B8D0}" type="presParOf" srcId="{D48F60C7-E50A-4591-98C4-4D907B975456}" destId="{DD2A9338-45C6-4CA8-B35E-6BF036B4B917}" srcOrd="0" destOrd="0" presId="urn:microsoft.com/office/officeart/2005/8/layout/process4"/>
    <dgm:cxn modelId="{69FC7247-FA13-40A3-9840-92B6383A1820}" type="presParOf" srcId="{35F6D4DA-A884-411F-B1A3-07CAFE820B5A}" destId="{C5D88F82-7754-4446-9D92-6911BC1E0CDB}" srcOrd="5" destOrd="0" presId="urn:microsoft.com/office/officeart/2005/8/layout/process4"/>
    <dgm:cxn modelId="{AD75E764-6068-4C40-BFE3-7CA39FD7015E}" type="presParOf" srcId="{35F6D4DA-A884-411F-B1A3-07CAFE820B5A}" destId="{F9EADAAF-4E13-4716-971E-E739587430CA}" srcOrd="6" destOrd="0" presId="urn:microsoft.com/office/officeart/2005/8/layout/process4"/>
    <dgm:cxn modelId="{395DFE3A-70E2-4063-86AB-360609B3EC4E}" type="presParOf" srcId="{F9EADAAF-4E13-4716-971E-E739587430CA}" destId="{1B08EE0D-558A-4866-910C-9810470A6874}" srcOrd="0" destOrd="0" presId="urn:microsoft.com/office/officeart/2005/8/layout/process4"/>
    <dgm:cxn modelId="{EE24362F-5856-4433-ABA6-B53E727E088B}" type="presParOf" srcId="{35F6D4DA-A884-411F-B1A3-07CAFE820B5A}" destId="{AEBF9F07-66EF-4A4A-A6D9-0282B033B8C2}" srcOrd="7" destOrd="0" presId="urn:microsoft.com/office/officeart/2005/8/layout/process4"/>
    <dgm:cxn modelId="{33A853AE-910F-4133-8E37-6A51F2FB5E20}" type="presParOf" srcId="{35F6D4DA-A884-411F-B1A3-07CAFE820B5A}" destId="{4A447AD4-D856-4F48-98C9-7CF0BA7F2E40}" srcOrd="8" destOrd="0" presId="urn:microsoft.com/office/officeart/2005/8/layout/process4"/>
    <dgm:cxn modelId="{BAA3F1BE-2CDD-4F70-A80E-B602A547DB21}" type="presParOf" srcId="{4A447AD4-D856-4F48-98C9-7CF0BA7F2E40}" destId="{4922B65E-9CA2-4E83-BA7A-A3670E94AFA1}" srcOrd="0" destOrd="0" presId="urn:microsoft.com/office/officeart/2005/8/layout/process4"/>
    <dgm:cxn modelId="{60658DB1-1E5F-4334-8E6D-95778FF74314}" type="presParOf" srcId="{35F6D4DA-A884-411F-B1A3-07CAFE820B5A}" destId="{E8C67E41-45C7-4482-A976-061358E626C7}" srcOrd="9" destOrd="0" presId="urn:microsoft.com/office/officeart/2005/8/layout/process4"/>
    <dgm:cxn modelId="{FFB3B83F-4BF4-4FFF-BC9F-4A128BF4E0A3}" type="presParOf" srcId="{35F6D4DA-A884-411F-B1A3-07CAFE820B5A}" destId="{C68648B6-C7C7-4B9F-B503-98C3EA59F62A}" srcOrd="10" destOrd="0" presId="urn:microsoft.com/office/officeart/2005/8/layout/process4"/>
    <dgm:cxn modelId="{EA6877F6-CC2B-4F96-B334-44D7660CFEDB}" type="presParOf" srcId="{C68648B6-C7C7-4B9F-B503-98C3EA59F62A}" destId="{EC25B25F-846E-47D2-8CBF-30ACA6AFE5B2}" srcOrd="0" destOrd="0" presId="urn:microsoft.com/office/officeart/2005/8/layout/process4"/>
    <dgm:cxn modelId="{E34DC66E-8F17-4658-BF8C-96F045BF62E1}" type="presParOf" srcId="{C68648B6-C7C7-4B9F-B503-98C3EA59F62A}" destId="{F564A655-CD1B-4F48-8EE9-BDFAC28406F4}" srcOrd="1" destOrd="0" presId="urn:microsoft.com/office/officeart/2005/8/layout/process4"/>
    <dgm:cxn modelId="{13392E35-A83D-449A-8508-610BC0807CE5}" type="presParOf" srcId="{C68648B6-C7C7-4B9F-B503-98C3EA59F62A}" destId="{AB9655EE-67E5-4CC2-A86C-4A80AD2B1D79}" srcOrd="2" destOrd="0" presId="urn:microsoft.com/office/officeart/2005/8/layout/process4"/>
    <dgm:cxn modelId="{A661D084-D6A8-4972-9F2C-CBE66BAD90D5}" type="presParOf" srcId="{AB9655EE-67E5-4CC2-A86C-4A80AD2B1D79}" destId="{14585445-2362-4155-8933-5889ED77DCF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AEAFB2-589D-4CB3-96E9-13EB1DA43C68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677A7B-E849-4FAA-8D21-770519BE8B99}">
      <dgm:prSet phldrT="[Текст]" custT="1"/>
      <dgm:spPr>
        <a:solidFill>
          <a:srgbClr val="FFFFCC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Виды услуг</a:t>
          </a:r>
          <a:endParaRPr lang="ru-RU" sz="3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219518-CCCE-48FA-A064-B4722D873D1A}" type="parTrans" cxnId="{10A63515-EF92-4CE5-9E98-48938856D10A}">
      <dgm:prSet/>
      <dgm:spPr/>
      <dgm:t>
        <a:bodyPr/>
        <a:lstStyle/>
        <a:p>
          <a:endParaRPr lang="ru-RU"/>
        </a:p>
      </dgm:t>
    </dgm:pt>
    <dgm:pt modelId="{F7FC79D3-484A-462B-81AA-6B2B3BF43DAE}" type="sibTrans" cxnId="{10A63515-EF92-4CE5-9E98-48938856D10A}">
      <dgm:prSet/>
      <dgm:spPr/>
      <dgm:t>
        <a:bodyPr/>
        <a:lstStyle/>
        <a:p>
          <a:endParaRPr lang="ru-RU"/>
        </a:p>
      </dgm:t>
    </dgm:pt>
    <dgm:pt modelId="{93F9F744-5874-47E0-8703-3EF8F30C8E72}">
      <dgm:prSet phldrT="[Текст]" custT="1"/>
      <dgm:spPr>
        <a:solidFill>
          <a:srgbClr val="6699FF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информационные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CC0F2775-BB23-4D51-9BF5-954418C99208}" type="parTrans" cxnId="{4D3D37A0-9C3C-4B06-95CF-6E03A6D57AD6}">
      <dgm:prSet/>
      <dgm:spPr/>
      <dgm:t>
        <a:bodyPr/>
        <a:lstStyle/>
        <a:p>
          <a:endParaRPr lang="ru-RU"/>
        </a:p>
      </dgm:t>
    </dgm:pt>
    <dgm:pt modelId="{D1DA0945-D243-4AAC-B882-D6D8F2975241}" type="sibTrans" cxnId="{4D3D37A0-9C3C-4B06-95CF-6E03A6D57AD6}">
      <dgm:prSet/>
      <dgm:spPr/>
      <dgm:t>
        <a:bodyPr/>
        <a:lstStyle/>
        <a:p>
          <a:endParaRPr lang="ru-RU"/>
        </a:p>
      </dgm:t>
    </dgm:pt>
    <dgm:pt modelId="{E0CA3B54-62DB-4A0B-B67A-76F11A787935}">
      <dgm:prSet phldrT="[Текст]" custT="1"/>
      <dgm:spPr>
        <a:solidFill>
          <a:srgbClr val="99CCFF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Учебно-методические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0D5D833-3BFD-4DE1-8F2B-23B232F40D61}" type="parTrans" cxnId="{6C1F0783-DBA6-40ED-A143-9E5CFA6DD7CC}">
      <dgm:prSet/>
      <dgm:spPr/>
      <dgm:t>
        <a:bodyPr/>
        <a:lstStyle/>
        <a:p>
          <a:endParaRPr lang="ru-RU"/>
        </a:p>
      </dgm:t>
    </dgm:pt>
    <dgm:pt modelId="{7C1406E8-F73C-4DF4-8037-4928A6AE5F20}" type="sibTrans" cxnId="{6C1F0783-DBA6-40ED-A143-9E5CFA6DD7CC}">
      <dgm:prSet/>
      <dgm:spPr/>
      <dgm:t>
        <a:bodyPr/>
        <a:lstStyle/>
        <a:p>
          <a:endParaRPr lang="ru-RU"/>
        </a:p>
      </dgm:t>
    </dgm:pt>
    <dgm:pt modelId="{356A1E88-F2E5-4519-B3D1-C7DBB6D8EF45}">
      <dgm:prSet phldrT="[Текст]" custT="1"/>
      <dgm:spPr>
        <a:solidFill>
          <a:srgbClr val="CCFFCC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Научно-методические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A68952-5E1A-4743-82A6-09BB11DB1183}" type="parTrans" cxnId="{4E45751B-955A-4E22-969A-A26EE577956A}">
      <dgm:prSet/>
      <dgm:spPr/>
      <dgm:t>
        <a:bodyPr/>
        <a:lstStyle/>
        <a:p>
          <a:endParaRPr lang="ru-RU"/>
        </a:p>
      </dgm:t>
    </dgm:pt>
    <dgm:pt modelId="{44A3F93D-B1D3-4BBF-A6C1-759F0B52949B}" type="sibTrans" cxnId="{4E45751B-955A-4E22-969A-A26EE577956A}">
      <dgm:prSet/>
      <dgm:spPr/>
      <dgm:t>
        <a:bodyPr/>
        <a:lstStyle/>
        <a:p>
          <a:endParaRPr lang="ru-RU"/>
        </a:p>
      </dgm:t>
    </dgm:pt>
    <dgm:pt modelId="{0365224A-2EAF-4C0D-A65E-32182E8544C1}">
      <dgm:prSet phldrT="[Текст]" custT="1"/>
      <dgm:spPr>
        <a:solidFill>
          <a:srgbClr val="DDEEFF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Организационно-методические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446B168-48AF-4321-8818-F7329E062C2E}" type="parTrans" cxnId="{FFDFE429-71A5-411C-B404-F0CBF0E7F475}">
      <dgm:prSet/>
      <dgm:spPr/>
      <dgm:t>
        <a:bodyPr/>
        <a:lstStyle/>
        <a:p>
          <a:endParaRPr lang="ru-RU"/>
        </a:p>
      </dgm:t>
    </dgm:pt>
    <dgm:pt modelId="{7D2081C0-9B25-41D8-A5AD-95D50D28EE15}" type="sibTrans" cxnId="{FFDFE429-71A5-411C-B404-F0CBF0E7F475}">
      <dgm:prSet/>
      <dgm:spPr/>
      <dgm:t>
        <a:bodyPr/>
        <a:lstStyle/>
        <a:p>
          <a:endParaRPr lang="ru-RU"/>
        </a:p>
      </dgm:t>
    </dgm:pt>
    <dgm:pt modelId="{7EA767D2-34A7-4B48-8E73-129301CCE560}">
      <dgm:prSet phldrT="[Текст]" custT="1"/>
      <dgm:spPr>
        <a:solidFill>
          <a:srgbClr val="FDE3F7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16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Социально-психологическая и профессиональная поддержка</a:t>
          </a:r>
          <a:endParaRPr lang="ru-RU" sz="1600" b="1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4D5BE1C-7F46-43DA-9745-E09C8AAFE65E}" type="parTrans" cxnId="{2C4C58A1-92B9-403A-B8EC-154281C737C0}">
      <dgm:prSet/>
      <dgm:spPr/>
      <dgm:t>
        <a:bodyPr/>
        <a:lstStyle/>
        <a:p>
          <a:endParaRPr lang="ru-RU"/>
        </a:p>
      </dgm:t>
    </dgm:pt>
    <dgm:pt modelId="{4A3F40DE-8748-42E2-96DC-AFF0F1739A75}" type="sibTrans" cxnId="{2C4C58A1-92B9-403A-B8EC-154281C737C0}">
      <dgm:prSet/>
      <dgm:spPr/>
      <dgm:t>
        <a:bodyPr/>
        <a:lstStyle/>
        <a:p>
          <a:endParaRPr lang="ru-RU"/>
        </a:p>
      </dgm:t>
    </dgm:pt>
    <dgm:pt modelId="{FB4382BE-EC9D-446D-A3D8-429009868882}">
      <dgm:prSet phldrT="[Текст]" custT="1"/>
      <dgm:spPr>
        <a:solidFill>
          <a:srgbClr val="D6B1ED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20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Экспертно-аналитические</a:t>
          </a:r>
          <a:r>
            <a:rPr lang="ru-RU" sz="1700" i="1" dirty="0" smtClean="0"/>
            <a:t> </a:t>
          </a:r>
          <a:endParaRPr lang="ru-RU" sz="1700" dirty="0"/>
        </a:p>
      </dgm:t>
    </dgm:pt>
    <dgm:pt modelId="{BA4DEFE9-97E8-4A25-A6F0-306884B1E220}" type="parTrans" cxnId="{C187C45A-643C-474D-991C-A6D475913320}">
      <dgm:prSet/>
      <dgm:spPr/>
      <dgm:t>
        <a:bodyPr/>
        <a:lstStyle/>
        <a:p>
          <a:endParaRPr lang="ru-RU"/>
        </a:p>
      </dgm:t>
    </dgm:pt>
    <dgm:pt modelId="{1674DCA7-2B8E-403A-BB36-590534D8797F}" type="sibTrans" cxnId="{C187C45A-643C-474D-991C-A6D475913320}">
      <dgm:prSet/>
      <dgm:spPr/>
      <dgm:t>
        <a:bodyPr/>
        <a:lstStyle/>
        <a:p>
          <a:endParaRPr lang="ru-RU"/>
        </a:p>
      </dgm:t>
    </dgm:pt>
    <dgm:pt modelId="{32BF11C5-2EBA-47CF-8FB4-AC85699A06D9}">
      <dgm:prSet phldrT="[Текст]" custT="1"/>
      <dgm:spPr>
        <a:solidFill>
          <a:srgbClr val="F9C3C9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20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Ресурсное обеспечение </a:t>
          </a:r>
          <a:endParaRPr lang="ru-RU" sz="2000" b="1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99B8E82-C96C-4F66-BDFB-2AEEA539D146}" type="parTrans" cxnId="{C21EC1A2-D27E-48FF-A5C5-05B841B6452A}">
      <dgm:prSet/>
      <dgm:spPr/>
      <dgm:t>
        <a:bodyPr/>
        <a:lstStyle/>
        <a:p>
          <a:endParaRPr lang="ru-RU"/>
        </a:p>
      </dgm:t>
    </dgm:pt>
    <dgm:pt modelId="{38808865-A9FA-472B-9C6D-A8948129D5A2}" type="sibTrans" cxnId="{C21EC1A2-D27E-48FF-A5C5-05B841B6452A}">
      <dgm:prSet/>
      <dgm:spPr/>
      <dgm:t>
        <a:bodyPr/>
        <a:lstStyle/>
        <a:p>
          <a:endParaRPr lang="ru-RU"/>
        </a:p>
      </dgm:t>
    </dgm:pt>
    <dgm:pt modelId="{0545F91B-F611-40AC-A24B-1EF31B7759D0}" type="pres">
      <dgm:prSet presAssocID="{67AEAFB2-589D-4CB3-96E9-13EB1DA43C6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B50A38-C61D-4483-8201-C2717DC3994A}" type="pres">
      <dgm:prSet presAssocID="{2E677A7B-E849-4FAA-8D21-770519BE8B99}" presName="centerShape" presStyleLbl="node0" presStyleIdx="0" presStyleCnt="1"/>
      <dgm:spPr/>
      <dgm:t>
        <a:bodyPr/>
        <a:lstStyle/>
        <a:p>
          <a:endParaRPr lang="ru-RU"/>
        </a:p>
      </dgm:t>
    </dgm:pt>
    <dgm:pt modelId="{386E6E25-9091-4AA2-8484-7BEF59D62462}" type="pres">
      <dgm:prSet presAssocID="{CC0F2775-BB23-4D51-9BF5-954418C99208}" presName="Name9" presStyleLbl="parChTrans1D2" presStyleIdx="0" presStyleCnt="7"/>
      <dgm:spPr/>
      <dgm:t>
        <a:bodyPr/>
        <a:lstStyle/>
        <a:p>
          <a:endParaRPr lang="ru-RU"/>
        </a:p>
      </dgm:t>
    </dgm:pt>
    <dgm:pt modelId="{46C2BF51-9149-4E16-92E7-8F74E1C91B42}" type="pres">
      <dgm:prSet presAssocID="{CC0F2775-BB23-4D51-9BF5-954418C99208}" presName="connTx" presStyleLbl="parChTrans1D2" presStyleIdx="0" presStyleCnt="7"/>
      <dgm:spPr/>
      <dgm:t>
        <a:bodyPr/>
        <a:lstStyle/>
        <a:p>
          <a:endParaRPr lang="ru-RU"/>
        </a:p>
      </dgm:t>
    </dgm:pt>
    <dgm:pt modelId="{095DAA3C-3FF3-43EF-882B-0D75DBA9D816}" type="pres">
      <dgm:prSet presAssocID="{93F9F744-5874-47E0-8703-3EF8F30C8E72}" presName="node" presStyleLbl="node1" presStyleIdx="0" presStyleCnt="7" custScaleX="1371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FCC6A-D94C-44F2-B34F-6916C85EF0D6}" type="pres">
      <dgm:prSet presAssocID="{00D5D833-3BFD-4DE1-8F2B-23B232F40D61}" presName="Name9" presStyleLbl="parChTrans1D2" presStyleIdx="1" presStyleCnt="7"/>
      <dgm:spPr/>
      <dgm:t>
        <a:bodyPr/>
        <a:lstStyle/>
        <a:p>
          <a:endParaRPr lang="ru-RU"/>
        </a:p>
      </dgm:t>
    </dgm:pt>
    <dgm:pt modelId="{7486C135-096E-490A-A545-22BEDA3CBF78}" type="pres">
      <dgm:prSet presAssocID="{00D5D833-3BFD-4DE1-8F2B-23B232F40D61}" presName="connTx" presStyleLbl="parChTrans1D2" presStyleIdx="1" presStyleCnt="7"/>
      <dgm:spPr/>
      <dgm:t>
        <a:bodyPr/>
        <a:lstStyle/>
        <a:p>
          <a:endParaRPr lang="ru-RU"/>
        </a:p>
      </dgm:t>
    </dgm:pt>
    <dgm:pt modelId="{A2DA99C0-DA5E-4896-A465-75D88F19121C}" type="pres">
      <dgm:prSet presAssocID="{E0CA3B54-62DB-4A0B-B67A-76F11A787935}" presName="node" presStyleLbl="node1" presStyleIdx="1" presStyleCnt="7" custScaleX="130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D9BE4-F722-4481-8414-42B029BF8866}" type="pres">
      <dgm:prSet presAssocID="{37A68952-5E1A-4743-82A6-09BB11DB1183}" presName="Name9" presStyleLbl="parChTrans1D2" presStyleIdx="2" presStyleCnt="7"/>
      <dgm:spPr/>
      <dgm:t>
        <a:bodyPr/>
        <a:lstStyle/>
        <a:p>
          <a:endParaRPr lang="ru-RU"/>
        </a:p>
      </dgm:t>
    </dgm:pt>
    <dgm:pt modelId="{01AE3AC4-D0E5-440C-93E4-654AEF8C71CE}" type="pres">
      <dgm:prSet presAssocID="{37A68952-5E1A-4743-82A6-09BB11DB1183}" presName="connTx" presStyleLbl="parChTrans1D2" presStyleIdx="2" presStyleCnt="7"/>
      <dgm:spPr/>
      <dgm:t>
        <a:bodyPr/>
        <a:lstStyle/>
        <a:p>
          <a:endParaRPr lang="ru-RU"/>
        </a:p>
      </dgm:t>
    </dgm:pt>
    <dgm:pt modelId="{042475FF-2465-458C-AC4F-4AA0FA6AE7D2}" type="pres">
      <dgm:prSet presAssocID="{356A1E88-F2E5-4519-B3D1-C7DBB6D8EF45}" presName="node" presStyleLbl="node1" presStyleIdx="2" presStyleCnt="7" custScaleX="147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1D8770-7CD8-4146-81D2-CC1C005C6DCA}" type="pres">
      <dgm:prSet presAssocID="{3446B168-48AF-4321-8818-F7329E062C2E}" presName="Name9" presStyleLbl="parChTrans1D2" presStyleIdx="3" presStyleCnt="7"/>
      <dgm:spPr/>
      <dgm:t>
        <a:bodyPr/>
        <a:lstStyle/>
        <a:p>
          <a:endParaRPr lang="ru-RU"/>
        </a:p>
      </dgm:t>
    </dgm:pt>
    <dgm:pt modelId="{BE1583CB-C05A-46AF-8756-DE293EB39578}" type="pres">
      <dgm:prSet presAssocID="{3446B168-48AF-4321-8818-F7329E062C2E}" presName="connTx" presStyleLbl="parChTrans1D2" presStyleIdx="3" presStyleCnt="7"/>
      <dgm:spPr/>
      <dgm:t>
        <a:bodyPr/>
        <a:lstStyle/>
        <a:p>
          <a:endParaRPr lang="ru-RU"/>
        </a:p>
      </dgm:t>
    </dgm:pt>
    <dgm:pt modelId="{3EADED43-BAB3-4BC3-8799-370557516FA1}" type="pres">
      <dgm:prSet presAssocID="{0365224A-2EAF-4C0D-A65E-32182E8544C1}" presName="node" presStyleLbl="node1" presStyleIdx="3" presStyleCnt="7" custScaleX="148843" custRadScaleRad="103165" custRadScaleInc="-21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40A08-6736-4315-8873-89634B805BF9}" type="pres">
      <dgm:prSet presAssocID="{54D5BE1C-7F46-43DA-9745-E09C8AAFE65E}" presName="Name9" presStyleLbl="parChTrans1D2" presStyleIdx="4" presStyleCnt="7"/>
      <dgm:spPr/>
      <dgm:t>
        <a:bodyPr/>
        <a:lstStyle/>
        <a:p>
          <a:endParaRPr lang="ru-RU"/>
        </a:p>
      </dgm:t>
    </dgm:pt>
    <dgm:pt modelId="{33B0DDEC-8999-4F3E-A09F-6DCBD83DE581}" type="pres">
      <dgm:prSet presAssocID="{54D5BE1C-7F46-43DA-9745-E09C8AAFE65E}" presName="connTx" presStyleLbl="parChTrans1D2" presStyleIdx="4" presStyleCnt="7"/>
      <dgm:spPr/>
      <dgm:t>
        <a:bodyPr/>
        <a:lstStyle/>
        <a:p>
          <a:endParaRPr lang="ru-RU"/>
        </a:p>
      </dgm:t>
    </dgm:pt>
    <dgm:pt modelId="{164A5821-7AF1-46AA-A87E-028E76A78BA6}" type="pres">
      <dgm:prSet presAssocID="{7EA767D2-34A7-4B48-8E73-129301CCE560}" presName="node" presStyleLbl="node1" presStyleIdx="4" presStyleCnt="7" custScaleX="158464" custRadScaleRad="105158" custRadScaleInc="28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B8DDC0-666D-4F2C-B3DE-83C581171B91}" type="pres">
      <dgm:prSet presAssocID="{BA4DEFE9-97E8-4A25-A6F0-306884B1E220}" presName="Name9" presStyleLbl="parChTrans1D2" presStyleIdx="5" presStyleCnt="7"/>
      <dgm:spPr/>
      <dgm:t>
        <a:bodyPr/>
        <a:lstStyle/>
        <a:p>
          <a:endParaRPr lang="ru-RU"/>
        </a:p>
      </dgm:t>
    </dgm:pt>
    <dgm:pt modelId="{FB027236-E20E-49CD-87CF-BE678129A9AE}" type="pres">
      <dgm:prSet presAssocID="{BA4DEFE9-97E8-4A25-A6F0-306884B1E220}" presName="connTx" presStyleLbl="parChTrans1D2" presStyleIdx="5" presStyleCnt="7"/>
      <dgm:spPr/>
      <dgm:t>
        <a:bodyPr/>
        <a:lstStyle/>
        <a:p>
          <a:endParaRPr lang="ru-RU"/>
        </a:p>
      </dgm:t>
    </dgm:pt>
    <dgm:pt modelId="{BAE3F0C3-10D5-4D48-BC8E-612967622C1A}" type="pres">
      <dgm:prSet presAssocID="{FB4382BE-EC9D-446D-A3D8-429009868882}" presName="node" presStyleLbl="node1" presStyleIdx="5" presStyleCnt="7" custScaleX="154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E412F-C875-4365-AD8A-C7B94940B9ED}" type="pres">
      <dgm:prSet presAssocID="{499B8E82-C96C-4F66-BDFB-2AEEA539D146}" presName="Name9" presStyleLbl="parChTrans1D2" presStyleIdx="6" presStyleCnt="7"/>
      <dgm:spPr/>
      <dgm:t>
        <a:bodyPr/>
        <a:lstStyle/>
        <a:p>
          <a:endParaRPr lang="ru-RU"/>
        </a:p>
      </dgm:t>
    </dgm:pt>
    <dgm:pt modelId="{DD12D550-D66B-4C98-9B39-3FB85A9CFEDF}" type="pres">
      <dgm:prSet presAssocID="{499B8E82-C96C-4F66-BDFB-2AEEA539D146}" presName="connTx" presStyleLbl="parChTrans1D2" presStyleIdx="6" presStyleCnt="7"/>
      <dgm:spPr/>
      <dgm:t>
        <a:bodyPr/>
        <a:lstStyle/>
        <a:p>
          <a:endParaRPr lang="ru-RU"/>
        </a:p>
      </dgm:t>
    </dgm:pt>
    <dgm:pt modelId="{D200569E-E574-41FC-8FA0-67AB48579D01}" type="pres">
      <dgm:prSet presAssocID="{32BF11C5-2EBA-47CF-8FB4-AC85699A06D9}" presName="node" presStyleLbl="node1" presStyleIdx="6" presStyleCnt="7" custScaleX="137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3D37A0-9C3C-4B06-95CF-6E03A6D57AD6}" srcId="{2E677A7B-E849-4FAA-8D21-770519BE8B99}" destId="{93F9F744-5874-47E0-8703-3EF8F30C8E72}" srcOrd="0" destOrd="0" parTransId="{CC0F2775-BB23-4D51-9BF5-954418C99208}" sibTransId="{D1DA0945-D243-4AAC-B882-D6D8F2975241}"/>
    <dgm:cxn modelId="{3BAB8BF7-2B18-412F-8AB8-8CDEF6DDD010}" type="presOf" srcId="{499B8E82-C96C-4F66-BDFB-2AEEA539D146}" destId="{DD12D550-D66B-4C98-9B39-3FB85A9CFEDF}" srcOrd="1" destOrd="0" presId="urn:microsoft.com/office/officeart/2005/8/layout/radial1"/>
    <dgm:cxn modelId="{B3ACA912-627A-4708-BD30-C6A9E77D2B2E}" type="presOf" srcId="{54D5BE1C-7F46-43DA-9745-E09C8AAFE65E}" destId="{C7440A08-6736-4315-8873-89634B805BF9}" srcOrd="0" destOrd="0" presId="urn:microsoft.com/office/officeart/2005/8/layout/radial1"/>
    <dgm:cxn modelId="{610E1266-184B-482E-BDB0-F8694E240B86}" type="presOf" srcId="{00D5D833-3BFD-4DE1-8F2B-23B232F40D61}" destId="{767FCC6A-D94C-44F2-B34F-6916C85EF0D6}" srcOrd="0" destOrd="0" presId="urn:microsoft.com/office/officeart/2005/8/layout/radial1"/>
    <dgm:cxn modelId="{B57E7A4F-5391-4364-85F1-3F16B918A218}" type="presOf" srcId="{CC0F2775-BB23-4D51-9BF5-954418C99208}" destId="{386E6E25-9091-4AA2-8484-7BEF59D62462}" srcOrd="0" destOrd="0" presId="urn:microsoft.com/office/officeart/2005/8/layout/radial1"/>
    <dgm:cxn modelId="{55896849-AE26-40ED-9871-B5E84A0D86FB}" type="presOf" srcId="{499B8E82-C96C-4F66-BDFB-2AEEA539D146}" destId="{371E412F-C875-4365-AD8A-C7B94940B9ED}" srcOrd="0" destOrd="0" presId="urn:microsoft.com/office/officeart/2005/8/layout/radial1"/>
    <dgm:cxn modelId="{21D4EABB-6B34-4E08-B1F0-C0CB2F55E5EA}" type="presOf" srcId="{54D5BE1C-7F46-43DA-9745-E09C8AAFE65E}" destId="{33B0DDEC-8999-4F3E-A09F-6DCBD83DE581}" srcOrd="1" destOrd="0" presId="urn:microsoft.com/office/officeart/2005/8/layout/radial1"/>
    <dgm:cxn modelId="{CE70C6A9-CA16-4AE9-A4A8-D1F7AC437E5F}" type="presOf" srcId="{CC0F2775-BB23-4D51-9BF5-954418C99208}" destId="{46C2BF51-9149-4E16-92E7-8F74E1C91B42}" srcOrd="1" destOrd="0" presId="urn:microsoft.com/office/officeart/2005/8/layout/radial1"/>
    <dgm:cxn modelId="{FCDE8908-2D1C-449C-BD49-E59DA90D1CEA}" type="presOf" srcId="{0365224A-2EAF-4C0D-A65E-32182E8544C1}" destId="{3EADED43-BAB3-4BC3-8799-370557516FA1}" srcOrd="0" destOrd="0" presId="urn:microsoft.com/office/officeart/2005/8/layout/radial1"/>
    <dgm:cxn modelId="{C187C45A-643C-474D-991C-A6D475913320}" srcId="{2E677A7B-E849-4FAA-8D21-770519BE8B99}" destId="{FB4382BE-EC9D-446D-A3D8-429009868882}" srcOrd="5" destOrd="0" parTransId="{BA4DEFE9-97E8-4A25-A6F0-306884B1E220}" sibTransId="{1674DCA7-2B8E-403A-BB36-590534D8797F}"/>
    <dgm:cxn modelId="{175ABFDB-F44D-456A-BF39-F9AF26CCCFCF}" type="presOf" srcId="{BA4DEFE9-97E8-4A25-A6F0-306884B1E220}" destId="{0BB8DDC0-666D-4F2C-B3DE-83C581171B91}" srcOrd="0" destOrd="0" presId="urn:microsoft.com/office/officeart/2005/8/layout/radial1"/>
    <dgm:cxn modelId="{C5D3EA3A-8519-491E-A7D9-C7BB23DB568F}" type="presOf" srcId="{32BF11C5-2EBA-47CF-8FB4-AC85699A06D9}" destId="{D200569E-E574-41FC-8FA0-67AB48579D01}" srcOrd="0" destOrd="0" presId="urn:microsoft.com/office/officeart/2005/8/layout/radial1"/>
    <dgm:cxn modelId="{FFDFE429-71A5-411C-B404-F0CBF0E7F475}" srcId="{2E677A7B-E849-4FAA-8D21-770519BE8B99}" destId="{0365224A-2EAF-4C0D-A65E-32182E8544C1}" srcOrd="3" destOrd="0" parTransId="{3446B168-48AF-4321-8818-F7329E062C2E}" sibTransId="{7D2081C0-9B25-41D8-A5AD-95D50D28EE15}"/>
    <dgm:cxn modelId="{5C10C821-C677-4418-816D-55DD5DBF5A4D}" type="presOf" srcId="{00D5D833-3BFD-4DE1-8F2B-23B232F40D61}" destId="{7486C135-096E-490A-A545-22BEDA3CBF78}" srcOrd="1" destOrd="0" presId="urn:microsoft.com/office/officeart/2005/8/layout/radial1"/>
    <dgm:cxn modelId="{741FB4EE-B821-4D25-A954-CCBF7B3B4122}" type="presOf" srcId="{FB4382BE-EC9D-446D-A3D8-429009868882}" destId="{BAE3F0C3-10D5-4D48-BC8E-612967622C1A}" srcOrd="0" destOrd="0" presId="urn:microsoft.com/office/officeart/2005/8/layout/radial1"/>
    <dgm:cxn modelId="{10A63515-EF92-4CE5-9E98-48938856D10A}" srcId="{67AEAFB2-589D-4CB3-96E9-13EB1DA43C68}" destId="{2E677A7B-E849-4FAA-8D21-770519BE8B99}" srcOrd="0" destOrd="0" parTransId="{8E219518-CCCE-48FA-A064-B4722D873D1A}" sibTransId="{F7FC79D3-484A-462B-81AA-6B2B3BF43DAE}"/>
    <dgm:cxn modelId="{B6BE97EE-0960-4191-B360-927672DA8B95}" type="presOf" srcId="{3446B168-48AF-4321-8818-F7329E062C2E}" destId="{201D8770-7CD8-4146-81D2-CC1C005C6DCA}" srcOrd="0" destOrd="0" presId="urn:microsoft.com/office/officeart/2005/8/layout/radial1"/>
    <dgm:cxn modelId="{6C1F0783-DBA6-40ED-A143-9E5CFA6DD7CC}" srcId="{2E677A7B-E849-4FAA-8D21-770519BE8B99}" destId="{E0CA3B54-62DB-4A0B-B67A-76F11A787935}" srcOrd="1" destOrd="0" parTransId="{00D5D833-3BFD-4DE1-8F2B-23B232F40D61}" sibTransId="{7C1406E8-F73C-4DF4-8037-4928A6AE5F20}"/>
    <dgm:cxn modelId="{203C31E9-27E8-4066-AF4C-FBDF7EA2F0C2}" type="presOf" srcId="{BA4DEFE9-97E8-4A25-A6F0-306884B1E220}" destId="{FB027236-E20E-49CD-87CF-BE678129A9AE}" srcOrd="1" destOrd="0" presId="urn:microsoft.com/office/officeart/2005/8/layout/radial1"/>
    <dgm:cxn modelId="{CFE3FA28-9F07-4D76-83B7-3C35CE7394F0}" type="presOf" srcId="{93F9F744-5874-47E0-8703-3EF8F30C8E72}" destId="{095DAA3C-3FF3-43EF-882B-0D75DBA9D816}" srcOrd="0" destOrd="0" presId="urn:microsoft.com/office/officeart/2005/8/layout/radial1"/>
    <dgm:cxn modelId="{09857AC8-C154-4D40-97D3-B08257B044E8}" type="presOf" srcId="{2E677A7B-E849-4FAA-8D21-770519BE8B99}" destId="{D5B50A38-C61D-4483-8201-C2717DC3994A}" srcOrd="0" destOrd="0" presId="urn:microsoft.com/office/officeart/2005/8/layout/radial1"/>
    <dgm:cxn modelId="{2C4C58A1-92B9-403A-B8EC-154281C737C0}" srcId="{2E677A7B-E849-4FAA-8D21-770519BE8B99}" destId="{7EA767D2-34A7-4B48-8E73-129301CCE560}" srcOrd="4" destOrd="0" parTransId="{54D5BE1C-7F46-43DA-9745-E09C8AAFE65E}" sibTransId="{4A3F40DE-8748-42E2-96DC-AFF0F1739A75}"/>
    <dgm:cxn modelId="{FD341932-3669-4D71-88C0-BA38590CDB5F}" type="presOf" srcId="{67AEAFB2-589D-4CB3-96E9-13EB1DA43C68}" destId="{0545F91B-F611-40AC-A24B-1EF31B7759D0}" srcOrd="0" destOrd="0" presId="urn:microsoft.com/office/officeart/2005/8/layout/radial1"/>
    <dgm:cxn modelId="{4E45751B-955A-4E22-969A-A26EE577956A}" srcId="{2E677A7B-E849-4FAA-8D21-770519BE8B99}" destId="{356A1E88-F2E5-4519-B3D1-C7DBB6D8EF45}" srcOrd="2" destOrd="0" parTransId="{37A68952-5E1A-4743-82A6-09BB11DB1183}" sibTransId="{44A3F93D-B1D3-4BBF-A6C1-759F0B52949B}"/>
    <dgm:cxn modelId="{609208AF-06BB-4163-84F3-620C435EB581}" type="presOf" srcId="{37A68952-5E1A-4743-82A6-09BB11DB1183}" destId="{BEFD9BE4-F722-4481-8414-42B029BF8866}" srcOrd="0" destOrd="0" presId="urn:microsoft.com/office/officeart/2005/8/layout/radial1"/>
    <dgm:cxn modelId="{C21EC1A2-D27E-48FF-A5C5-05B841B6452A}" srcId="{2E677A7B-E849-4FAA-8D21-770519BE8B99}" destId="{32BF11C5-2EBA-47CF-8FB4-AC85699A06D9}" srcOrd="6" destOrd="0" parTransId="{499B8E82-C96C-4F66-BDFB-2AEEA539D146}" sibTransId="{38808865-A9FA-472B-9C6D-A8948129D5A2}"/>
    <dgm:cxn modelId="{100E9664-5930-42F9-8135-201C5116EB67}" type="presOf" srcId="{3446B168-48AF-4321-8818-F7329E062C2E}" destId="{BE1583CB-C05A-46AF-8756-DE293EB39578}" srcOrd="1" destOrd="0" presId="urn:microsoft.com/office/officeart/2005/8/layout/radial1"/>
    <dgm:cxn modelId="{FEB93FB1-E986-4D7B-AD2A-6DBA9DE553A9}" type="presOf" srcId="{356A1E88-F2E5-4519-B3D1-C7DBB6D8EF45}" destId="{042475FF-2465-458C-AC4F-4AA0FA6AE7D2}" srcOrd="0" destOrd="0" presId="urn:microsoft.com/office/officeart/2005/8/layout/radial1"/>
    <dgm:cxn modelId="{9D268B41-A567-44EB-93EA-79D2A7F839F6}" type="presOf" srcId="{37A68952-5E1A-4743-82A6-09BB11DB1183}" destId="{01AE3AC4-D0E5-440C-93E4-654AEF8C71CE}" srcOrd="1" destOrd="0" presId="urn:microsoft.com/office/officeart/2005/8/layout/radial1"/>
    <dgm:cxn modelId="{487AA6F6-6963-4BD0-BE4B-C2E735AFC05F}" type="presOf" srcId="{E0CA3B54-62DB-4A0B-B67A-76F11A787935}" destId="{A2DA99C0-DA5E-4896-A465-75D88F19121C}" srcOrd="0" destOrd="0" presId="urn:microsoft.com/office/officeart/2005/8/layout/radial1"/>
    <dgm:cxn modelId="{F1E2FDED-5B85-4E59-9816-C5C8E0CC4FFC}" type="presOf" srcId="{7EA767D2-34A7-4B48-8E73-129301CCE560}" destId="{164A5821-7AF1-46AA-A87E-028E76A78BA6}" srcOrd="0" destOrd="0" presId="urn:microsoft.com/office/officeart/2005/8/layout/radial1"/>
    <dgm:cxn modelId="{9CEE4F7E-7769-4245-85D3-95826529EF03}" type="presParOf" srcId="{0545F91B-F611-40AC-A24B-1EF31B7759D0}" destId="{D5B50A38-C61D-4483-8201-C2717DC3994A}" srcOrd="0" destOrd="0" presId="urn:microsoft.com/office/officeart/2005/8/layout/radial1"/>
    <dgm:cxn modelId="{B5508E4C-E202-4DA8-8616-90291A459B9B}" type="presParOf" srcId="{0545F91B-F611-40AC-A24B-1EF31B7759D0}" destId="{386E6E25-9091-4AA2-8484-7BEF59D62462}" srcOrd="1" destOrd="0" presId="urn:microsoft.com/office/officeart/2005/8/layout/radial1"/>
    <dgm:cxn modelId="{5DE64814-FDD0-456D-8E60-FFAFC9472701}" type="presParOf" srcId="{386E6E25-9091-4AA2-8484-7BEF59D62462}" destId="{46C2BF51-9149-4E16-92E7-8F74E1C91B42}" srcOrd="0" destOrd="0" presId="urn:microsoft.com/office/officeart/2005/8/layout/radial1"/>
    <dgm:cxn modelId="{C20091C3-C450-48F1-B371-89139F487C0C}" type="presParOf" srcId="{0545F91B-F611-40AC-A24B-1EF31B7759D0}" destId="{095DAA3C-3FF3-43EF-882B-0D75DBA9D816}" srcOrd="2" destOrd="0" presId="urn:microsoft.com/office/officeart/2005/8/layout/radial1"/>
    <dgm:cxn modelId="{6528DD45-BA15-4C71-B852-F39163F92F41}" type="presParOf" srcId="{0545F91B-F611-40AC-A24B-1EF31B7759D0}" destId="{767FCC6A-D94C-44F2-B34F-6916C85EF0D6}" srcOrd="3" destOrd="0" presId="urn:microsoft.com/office/officeart/2005/8/layout/radial1"/>
    <dgm:cxn modelId="{2F36979B-CFF4-4275-8F67-C4BC2527EFA7}" type="presParOf" srcId="{767FCC6A-D94C-44F2-B34F-6916C85EF0D6}" destId="{7486C135-096E-490A-A545-22BEDA3CBF78}" srcOrd="0" destOrd="0" presId="urn:microsoft.com/office/officeart/2005/8/layout/radial1"/>
    <dgm:cxn modelId="{682D1BDC-F0FE-4FE6-8DB8-22585837B178}" type="presParOf" srcId="{0545F91B-F611-40AC-A24B-1EF31B7759D0}" destId="{A2DA99C0-DA5E-4896-A465-75D88F19121C}" srcOrd="4" destOrd="0" presId="urn:microsoft.com/office/officeart/2005/8/layout/radial1"/>
    <dgm:cxn modelId="{820E0485-74F3-4051-AFEC-C8DA42E3856D}" type="presParOf" srcId="{0545F91B-F611-40AC-A24B-1EF31B7759D0}" destId="{BEFD9BE4-F722-4481-8414-42B029BF8866}" srcOrd="5" destOrd="0" presId="urn:microsoft.com/office/officeart/2005/8/layout/radial1"/>
    <dgm:cxn modelId="{36AB7268-7A9D-4A6E-93A4-150E059233BA}" type="presParOf" srcId="{BEFD9BE4-F722-4481-8414-42B029BF8866}" destId="{01AE3AC4-D0E5-440C-93E4-654AEF8C71CE}" srcOrd="0" destOrd="0" presId="urn:microsoft.com/office/officeart/2005/8/layout/radial1"/>
    <dgm:cxn modelId="{7921257F-E398-4784-93F0-B3E221306B55}" type="presParOf" srcId="{0545F91B-F611-40AC-A24B-1EF31B7759D0}" destId="{042475FF-2465-458C-AC4F-4AA0FA6AE7D2}" srcOrd="6" destOrd="0" presId="urn:microsoft.com/office/officeart/2005/8/layout/radial1"/>
    <dgm:cxn modelId="{521F5E25-6C11-44E3-8585-929E8B8352B6}" type="presParOf" srcId="{0545F91B-F611-40AC-A24B-1EF31B7759D0}" destId="{201D8770-7CD8-4146-81D2-CC1C005C6DCA}" srcOrd="7" destOrd="0" presId="urn:microsoft.com/office/officeart/2005/8/layout/radial1"/>
    <dgm:cxn modelId="{F783C7E0-C01C-428C-A557-0CF162698C5A}" type="presParOf" srcId="{201D8770-7CD8-4146-81D2-CC1C005C6DCA}" destId="{BE1583CB-C05A-46AF-8756-DE293EB39578}" srcOrd="0" destOrd="0" presId="urn:microsoft.com/office/officeart/2005/8/layout/radial1"/>
    <dgm:cxn modelId="{7764FCC9-E62D-46DF-ADBB-B02806FB9FA9}" type="presParOf" srcId="{0545F91B-F611-40AC-A24B-1EF31B7759D0}" destId="{3EADED43-BAB3-4BC3-8799-370557516FA1}" srcOrd="8" destOrd="0" presId="urn:microsoft.com/office/officeart/2005/8/layout/radial1"/>
    <dgm:cxn modelId="{C2B1F89B-3CAB-4F2E-AA24-2C2803B95755}" type="presParOf" srcId="{0545F91B-F611-40AC-A24B-1EF31B7759D0}" destId="{C7440A08-6736-4315-8873-89634B805BF9}" srcOrd="9" destOrd="0" presId="urn:microsoft.com/office/officeart/2005/8/layout/radial1"/>
    <dgm:cxn modelId="{4516B8C4-23BD-49A3-A8AB-FE834B52B0EE}" type="presParOf" srcId="{C7440A08-6736-4315-8873-89634B805BF9}" destId="{33B0DDEC-8999-4F3E-A09F-6DCBD83DE581}" srcOrd="0" destOrd="0" presId="urn:microsoft.com/office/officeart/2005/8/layout/radial1"/>
    <dgm:cxn modelId="{F0CD7D39-D486-4C45-B5E1-AFF57D4BD4E4}" type="presParOf" srcId="{0545F91B-F611-40AC-A24B-1EF31B7759D0}" destId="{164A5821-7AF1-46AA-A87E-028E76A78BA6}" srcOrd="10" destOrd="0" presId="urn:microsoft.com/office/officeart/2005/8/layout/radial1"/>
    <dgm:cxn modelId="{CB805F77-BCA5-4867-A8A5-D5A14A1E804C}" type="presParOf" srcId="{0545F91B-F611-40AC-A24B-1EF31B7759D0}" destId="{0BB8DDC0-666D-4F2C-B3DE-83C581171B91}" srcOrd="11" destOrd="0" presId="urn:microsoft.com/office/officeart/2005/8/layout/radial1"/>
    <dgm:cxn modelId="{BD853C97-4E6D-4E46-B30B-F3EB2754F864}" type="presParOf" srcId="{0BB8DDC0-666D-4F2C-B3DE-83C581171B91}" destId="{FB027236-E20E-49CD-87CF-BE678129A9AE}" srcOrd="0" destOrd="0" presId="urn:microsoft.com/office/officeart/2005/8/layout/radial1"/>
    <dgm:cxn modelId="{45FECD2F-4975-4779-9854-C8D419E1E1D5}" type="presParOf" srcId="{0545F91B-F611-40AC-A24B-1EF31B7759D0}" destId="{BAE3F0C3-10D5-4D48-BC8E-612967622C1A}" srcOrd="12" destOrd="0" presId="urn:microsoft.com/office/officeart/2005/8/layout/radial1"/>
    <dgm:cxn modelId="{57AD464C-B416-4CEC-9423-63D07DA39D34}" type="presParOf" srcId="{0545F91B-F611-40AC-A24B-1EF31B7759D0}" destId="{371E412F-C875-4365-AD8A-C7B94940B9ED}" srcOrd="13" destOrd="0" presId="urn:microsoft.com/office/officeart/2005/8/layout/radial1"/>
    <dgm:cxn modelId="{30CF3B9E-0F69-4B51-83BA-600AF5E8CC81}" type="presParOf" srcId="{371E412F-C875-4365-AD8A-C7B94940B9ED}" destId="{DD12D550-D66B-4C98-9B39-3FB85A9CFEDF}" srcOrd="0" destOrd="0" presId="urn:microsoft.com/office/officeart/2005/8/layout/radial1"/>
    <dgm:cxn modelId="{C53CB734-8E18-4C59-880C-EC6644D0D5F3}" type="presParOf" srcId="{0545F91B-F611-40AC-A24B-1EF31B7759D0}" destId="{D200569E-E574-41FC-8FA0-67AB48579D01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855104-ACA2-4970-AEC5-B5980BF243A5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AE1974-5A70-45DA-AEC1-E987C4473BA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Формируемые качества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096A198-6E11-4250-AC67-070CF0B86DB5}" type="parTrans" cxnId="{527EA8BE-44F9-4F7D-9790-C5E1D96DC529}">
      <dgm:prSet/>
      <dgm:spPr/>
      <dgm:t>
        <a:bodyPr/>
        <a:lstStyle/>
        <a:p>
          <a:endParaRPr lang="ru-RU"/>
        </a:p>
      </dgm:t>
    </dgm:pt>
    <dgm:pt modelId="{A96BC661-911C-4556-BAE0-A4F5EDBFFF5F}" type="sibTrans" cxnId="{527EA8BE-44F9-4F7D-9790-C5E1D96DC529}">
      <dgm:prSet/>
      <dgm:spPr/>
      <dgm:t>
        <a:bodyPr/>
        <a:lstStyle/>
        <a:p>
          <a:endParaRPr lang="ru-RU"/>
        </a:p>
      </dgm:t>
    </dgm:pt>
    <dgm:pt modelId="{3BFA3114-38C9-436D-B9BE-33E444DA4C2F}" type="pres">
      <dgm:prSet presAssocID="{37855104-ACA2-4970-AEC5-B5980BF243A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AF57456-A6AC-402F-9FC7-A38C54E4F2F2}" type="pres">
      <dgm:prSet presAssocID="{F0AE1974-5A70-45DA-AEC1-E987C4473BAF}" presName="vertOne" presStyleCnt="0"/>
      <dgm:spPr/>
    </dgm:pt>
    <dgm:pt modelId="{56F4C3C3-ACEE-40BD-A17C-57E086F147E0}" type="pres">
      <dgm:prSet presAssocID="{F0AE1974-5A70-45DA-AEC1-E987C4473BAF}" presName="txOne" presStyleLbl="node0" presStyleIdx="0" presStyleCnt="1" custAng="16200000" custLinFactY="100000" custLinFactNeighborX="-67201" custLinFactNeighborY="1851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5340C0-4C0C-439F-926D-D1857D5BC6D7}" type="pres">
      <dgm:prSet presAssocID="{F0AE1974-5A70-45DA-AEC1-E987C4473BAF}" presName="horzOne" presStyleCnt="0"/>
      <dgm:spPr/>
    </dgm:pt>
  </dgm:ptLst>
  <dgm:cxnLst>
    <dgm:cxn modelId="{4B50FA2E-B19D-46BD-B1BC-8F4DC6FDAECA}" type="presOf" srcId="{37855104-ACA2-4970-AEC5-B5980BF243A5}" destId="{3BFA3114-38C9-436D-B9BE-33E444DA4C2F}" srcOrd="0" destOrd="0" presId="urn:microsoft.com/office/officeart/2005/8/layout/hierarchy4"/>
    <dgm:cxn modelId="{C39ED6C4-F936-4B40-9210-A9E903D0F0D3}" type="presOf" srcId="{F0AE1974-5A70-45DA-AEC1-E987C4473BAF}" destId="{56F4C3C3-ACEE-40BD-A17C-57E086F147E0}" srcOrd="0" destOrd="0" presId="urn:microsoft.com/office/officeart/2005/8/layout/hierarchy4"/>
    <dgm:cxn modelId="{527EA8BE-44F9-4F7D-9790-C5E1D96DC529}" srcId="{37855104-ACA2-4970-AEC5-B5980BF243A5}" destId="{F0AE1974-5A70-45DA-AEC1-E987C4473BAF}" srcOrd="0" destOrd="0" parTransId="{E096A198-6E11-4250-AC67-070CF0B86DB5}" sibTransId="{A96BC661-911C-4556-BAE0-A4F5EDBFFF5F}"/>
    <dgm:cxn modelId="{BF59A2D4-BFBB-444A-B19E-17F9B348624B}" type="presParOf" srcId="{3BFA3114-38C9-436D-B9BE-33E444DA4C2F}" destId="{3AF57456-A6AC-402F-9FC7-A38C54E4F2F2}" srcOrd="0" destOrd="0" presId="urn:microsoft.com/office/officeart/2005/8/layout/hierarchy4"/>
    <dgm:cxn modelId="{E086CC9D-7CFB-44DD-A193-A044179C9804}" type="presParOf" srcId="{3AF57456-A6AC-402F-9FC7-A38C54E4F2F2}" destId="{56F4C3C3-ACEE-40BD-A17C-57E086F147E0}" srcOrd="0" destOrd="0" presId="urn:microsoft.com/office/officeart/2005/8/layout/hierarchy4"/>
    <dgm:cxn modelId="{A41A9FF2-D845-44E6-A508-10193E539498}" type="presParOf" srcId="{3AF57456-A6AC-402F-9FC7-A38C54E4F2F2}" destId="{DC5340C0-4C0C-439F-926D-D1857D5BC6D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D5468B-57BD-4791-9F40-15184AEC82F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CC2D2E-7B0D-4F54-9674-ABA154CBC050}">
      <dgm:prSet phldrT="[Текст]" custT="1"/>
      <dgm:spPr>
        <a:solidFill>
          <a:srgbClr val="CCFFFF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способность ставить перед собой образовательные цели, осознавать возможные пути их достижения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3E4253-24DF-432F-A444-649D1166844A}" type="parTrans" cxnId="{5985BAA5-EEC5-43D9-B613-88B8668B43ED}">
      <dgm:prSet/>
      <dgm:spPr/>
      <dgm:t>
        <a:bodyPr/>
        <a:lstStyle/>
        <a:p>
          <a:endParaRPr lang="ru-RU"/>
        </a:p>
      </dgm:t>
    </dgm:pt>
    <dgm:pt modelId="{415F94DF-7DF7-47C3-89B9-5AE7790D2EFB}" type="sibTrans" cxnId="{5985BAA5-EEC5-43D9-B613-88B8668B43ED}">
      <dgm:prSet/>
      <dgm:spPr/>
      <dgm:t>
        <a:bodyPr/>
        <a:lstStyle/>
        <a:p>
          <a:endParaRPr lang="ru-RU"/>
        </a:p>
      </dgm:t>
    </dgm:pt>
    <dgm:pt modelId="{AF86E07B-B18B-4775-A9B4-0AEF9F05FBA0}">
      <dgm:prSet phldrT="[Текст]" custT="1"/>
      <dgm:spPr>
        <a:solidFill>
          <a:srgbClr val="FFFFCC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критическое осмысление собственного профессионального опыта и своих образовательных потребностей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657305-98FD-48F6-A64E-13EC37D5C329}" type="parTrans" cxnId="{1B8D18D0-B741-41E4-8CDB-2B3519CF96EE}">
      <dgm:prSet/>
      <dgm:spPr/>
      <dgm:t>
        <a:bodyPr/>
        <a:lstStyle/>
        <a:p>
          <a:endParaRPr lang="ru-RU"/>
        </a:p>
      </dgm:t>
    </dgm:pt>
    <dgm:pt modelId="{C49E8244-1E04-419B-807B-3C9CF6670285}" type="sibTrans" cxnId="{1B8D18D0-B741-41E4-8CDB-2B3519CF96EE}">
      <dgm:prSet/>
      <dgm:spPr/>
      <dgm:t>
        <a:bodyPr/>
        <a:lstStyle/>
        <a:p>
          <a:endParaRPr lang="ru-RU"/>
        </a:p>
      </dgm:t>
    </dgm:pt>
    <dgm:pt modelId="{5940C0BC-A86D-422A-967D-FF7CCB61BED0}">
      <dgm:prSet phldrT="[Текст]" custT="1"/>
      <dgm:spPr>
        <a:solidFill>
          <a:srgbClr val="CCFFCC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обеспечить эффективное взаимодействие в процессе разрешения профессиональных проблем, восполнения своих </a:t>
          </a:r>
          <a:r>
            <a:rPr lang="ru-RU" sz="1800" b="1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компетентностных</a:t>
          </a:r>
          <a:r>
            <a:rPr lang="ru-RU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дефицитов</a:t>
          </a:r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2901817-653E-479F-941C-C6119871ACDC}" type="parTrans" cxnId="{5A8853C5-5575-4F6C-A7A7-5CE5E6C8ABA3}">
      <dgm:prSet/>
      <dgm:spPr/>
      <dgm:t>
        <a:bodyPr/>
        <a:lstStyle/>
        <a:p>
          <a:endParaRPr lang="ru-RU"/>
        </a:p>
      </dgm:t>
    </dgm:pt>
    <dgm:pt modelId="{61E6B21D-BB2A-4570-BB00-CA4513B085D0}" type="sibTrans" cxnId="{5A8853C5-5575-4F6C-A7A7-5CE5E6C8ABA3}">
      <dgm:prSet/>
      <dgm:spPr/>
      <dgm:t>
        <a:bodyPr/>
        <a:lstStyle/>
        <a:p>
          <a:endParaRPr lang="ru-RU"/>
        </a:p>
      </dgm:t>
    </dgm:pt>
    <dgm:pt modelId="{768C3A09-6DFF-4999-B4FF-6151B9F77BBC}">
      <dgm:prSet phldrT="[Текст]" custT="1"/>
      <dgm:spPr>
        <a:solidFill>
          <a:srgbClr val="D6B1ED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гибкость и мобильность при введении новшеств в образовательную практику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6932115-A657-4938-B46E-17F75C496B08}" type="parTrans" cxnId="{90C9EA7F-2AFC-4447-8E44-BC8930BDFD58}">
      <dgm:prSet/>
      <dgm:spPr/>
      <dgm:t>
        <a:bodyPr/>
        <a:lstStyle/>
        <a:p>
          <a:endParaRPr lang="ru-RU"/>
        </a:p>
      </dgm:t>
    </dgm:pt>
    <dgm:pt modelId="{B8844776-309E-4688-9B55-D27A57AF9D62}" type="sibTrans" cxnId="{90C9EA7F-2AFC-4447-8E44-BC8930BDFD58}">
      <dgm:prSet/>
      <dgm:spPr/>
      <dgm:t>
        <a:bodyPr/>
        <a:lstStyle/>
        <a:p>
          <a:endParaRPr lang="ru-RU"/>
        </a:p>
      </dgm:t>
    </dgm:pt>
    <dgm:pt modelId="{6AA2EAD1-26A1-41E5-82BE-4937DA194D3F}">
      <dgm:prSet phldrT="[Текст]" custT="1"/>
      <dgm:spPr>
        <a:solidFill>
          <a:srgbClr val="F9C3C9"/>
        </a:solidFill>
        <a:ln>
          <a:solidFill>
            <a:srgbClr val="6699FF"/>
          </a:solidFill>
        </a:ln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способность осуществить осознанный выбор содержания, форм и методов организации образовательной практики и нести ответственность за этот выбор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9C9985-1E31-4F8C-884E-9544E6F430C1}" type="parTrans" cxnId="{F9F74CDB-42CD-4D32-A7A5-076B741EA6C8}">
      <dgm:prSet/>
      <dgm:spPr/>
      <dgm:t>
        <a:bodyPr/>
        <a:lstStyle/>
        <a:p>
          <a:endParaRPr lang="ru-RU"/>
        </a:p>
      </dgm:t>
    </dgm:pt>
    <dgm:pt modelId="{05C30588-6D35-4FEB-8C08-59159483A0B4}" type="sibTrans" cxnId="{F9F74CDB-42CD-4D32-A7A5-076B741EA6C8}">
      <dgm:prSet/>
      <dgm:spPr/>
      <dgm:t>
        <a:bodyPr/>
        <a:lstStyle/>
        <a:p>
          <a:endParaRPr lang="ru-RU"/>
        </a:p>
      </dgm:t>
    </dgm:pt>
    <dgm:pt modelId="{156BAD35-4855-4649-884D-C47E329180A2}" type="pres">
      <dgm:prSet presAssocID="{5FD5468B-57BD-4791-9F40-15184AEC82F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108FDE7-C73C-4D20-B9D9-BE5BE54FC3BC}" type="pres">
      <dgm:prSet presAssocID="{5FD5468B-57BD-4791-9F40-15184AEC82F0}" presName="Name1" presStyleCnt="0"/>
      <dgm:spPr/>
    </dgm:pt>
    <dgm:pt modelId="{DC1402F0-4C91-41CE-93F2-3404C85B325C}" type="pres">
      <dgm:prSet presAssocID="{5FD5468B-57BD-4791-9F40-15184AEC82F0}" presName="cycle" presStyleCnt="0"/>
      <dgm:spPr/>
    </dgm:pt>
    <dgm:pt modelId="{8A43A3E1-B1CA-471B-8FB4-F98BED051177}" type="pres">
      <dgm:prSet presAssocID="{5FD5468B-57BD-4791-9F40-15184AEC82F0}" presName="srcNode" presStyleLbl="node1" presStyleIdx="0" presStyleCnt="5"/>
      <dgm:spPr/>
    </dgm:pt>
    <dgm:pt modelId="{618F6EB4-9D60-4DB2-8AB4-012FCFA37CF7}" type="pres">
      <dgm:prSet presAssocID="{5FD5468B-57BD-4791-9F40-15184AEC82F0}" presName="conn" presStyleLbl="parChTrans1D2" presStyleIdx="0" presStyleCnt="1"/>
      <dgm:spPr/>
      <dgm:t>
        <a:bodyPr/>
        <a:lstStyle/>
        <a:p>
          <a:endParaRPr lang="ru-RU"/>
        </a:p>
      </dgm:t>
    </dgm:pt>
    <dgm:pt modelId="{3EA01F31-6D2B-43FC-BDD3-54E0FAF4945D}" type="pres">
      <dgm:prSet presAssocID="{5FD5468B-57BD-4791-9F40-15184AEC82F0}" presName="extraNode" presStyleLbl="node1" presStyleIdx="0" presStyleCnt="5"/>
      <dgm:spPr/>
    </dgm:pt>
    <dgm:pt modelId="{C8C379AE-1CA7-43E1-847E-80F92415FCE4}" type="pres">
      <dgm:prSet presAssocID="{5FD5468B-57BD-4791-9F40-15184AEC82F0}" presName="dstNode" presStyleLbl="node1" presStyleIdx="0" presStyleCnt="5"/>
      <dgm:spPr/>
    </dgm:pt>
    <dgm:pt modelId="{DFA2A616-4468-4313-A4F8-9C3182B0AEDE}" type="pres">
      <dgm:prSet presAssocID="{0ACC2D2E-7B0D-4F54-9674-ABA154CBC050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848444-CB29-4031-B75A-C36573651C28}" type="pres">
      <dgm:prSet presAssocID="{0ACC2D2E-7B0D-4F54-9674-ABA154CBC050}" presName="accent_1" presStyleCnt="0"/>
      <dgm:spPr/>
    </dgm:pt>
    <dgm:pt modelId="{4E16C055-9715-439E-81CB-872D912DB278}" type="pres">
      <dgm:prSet presAssocID="{0ACC2D2E-7B0D-4F54-9674-ABA154CBC050}" presName="accentRepeatNode" presStyleLbl="solidFgAcc1" presStyleIdx="0" presStyleCnt="5"/>
      <dgm:spPr/>
    </dgm:pt>
    <dgm:pt modelId="{0B002959-C0A9-4925-8478-03D3E8DED745}" type="pres">
      <dgm:prSet presAssocID="{AF86E07B-B18B-4775-A9B4-0AEF9F05FBA0}" presName="text_2" presStyleLbl="node1" presStyleIdx="1" presStyleCnt="5" custLinFactNeighborX="234" custLinFactNeighborY="46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3862C-AF07-4D67-A185-019131A8CBC3}" type="pres">
      <dgm:prSet presAssocID="{AF86E07B-B18B-4775-A9B4-0AEF9F05FBA0}" presName="accent_2" presStyleCnt="0"/>
      <dgm:spPr/>
    </dgm:pt>
    <dgm:pt modelId="{91BF8B60-29FF-42D9-92F2-551AE8873F97}" type="pres">
      <dgm:prSet presAssocID="{AF86E07B-B18B-4775-A9B4-0AEF9F05FBA0}" presName="accentRepeatNode" presStyleLbl="solidFgAcc1" presStyleIdx="1" presStyleCnt="5"/>
      <dgm:spPr/>
    </dgm:pt>
    <dgm:pt modelId="{3F029C81-3150-413B-A30F-26CC0160E5C1}" type="pres">
      <dgm:prSet presAssocID="{5940C0BC-A86D-422A-967D-FF7CCB61BED0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FBB4E9-1CF2-4B7C-BB77-4EFE604682BE}" type="pres">
      <dgm:prSet presAssocID="{5940C0BC-A86D-422A-967D-FF7CCB61BED0}" presName="accent_3" presStyleCnt="0"/>
      <dgm:spPr/>
    </dgm:pt>
    <dgm:pt modelId="{9C9E154B-D515-4BD3-8D25-3D99858C6782}" type="pres">
      <dgm:prSet presAssocID="{5940C0BC-A86D-422A-967D-FF7CCB61BED0}" presName="accentRepeatNode" presStyleLbl="solidFgAcc1" presStyleIdx="2" presStyleCnt="5"/>
      <dgm:spPr/>
    </dgm:pt>
    <dgm:pt modelId="{3296F8FE-15DD-4D64-B61E-5C02D7B99BC0}" type="pres">
      <dgm:prSet presAssocID="{768C3A09-6DFF-4999-B4FF-6151B9F77BBC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07203-0D62-421C-AEB4-75934C71E9BF}" type="pres">
      <dgm:prSet presAssocID="{768C3A09-6DFF-4999-B4FF-6151B9F77BBC}" presName="accent_4" presStyleCnt="0"/>
      <dgm:spPr/>
    </dgm:pt>
    <dgm:pt modelId="{6539A67D-FAC1-49C2-A01A-5A0CF9FCF2AF}" type="pres">
      <dgm:prSet presAssocID="{768C3A09-6DFF-4999-B4FF-6151B9F77BBC}" presName="accentRepeatNode" presStyleLbl="solidFgAcc1" presStyleIdx="3" presStyleCnt="5"/>
      <dgm:spPr/>
    </dgm:pt>
    <dgm:pt modelId="{51F06B13-C3BD-4011-AE03-2D6C175AADFA}" type="pres">
      <dgm:prSet presAssocID="{6AA2EAD1-26A1-41E5-82BE-4937DA194D3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BF12D6-9981-4018-889C-E146856B743B}" type="pres">
      <dgm:prSet presAssocID="{6AA2EAD1-26A1-41E5-82BE-4937DA194D3F}" presName="accent_5" presStyleCnt="0"/>
      <dgm:spPr/>
    </dgm:pt>
    <dgm:pt modelId="{45B58FC6-0F73-405D-9C1A-58695DD8D18C}" type="pres">
      <dgm:prSet presAssocID="{6AA2EAD1-26A1-41E5-82BE-4937DA194D3F}" presName="accentRepeatNode" presStyleLbl="solidFgAcc1" presStyleIdx="4" presStyleCnt="5"/>
      <dgm:spPr/>
    </dgm:pt>
  </dgm:ptLst>
  <dgm:cxnLst>
    <dgm:cxn modelId="{5985BAA5-EEC5-43D9-B613-88B8668B43ED}" srcId="{5FD5468B-57BD-4791-9F40-15184AEC82F0}" destId="{0ACC2D2E-7B0D-4F54-9674-ABA154CBC050}" srcOrd="0" destOrd="0" parTransId="{833E4253-24DF-432F-A444-649D1166844A}" sibTransId="{415F94DF-7DF7-47C3-89B9-5AE7790D2EFB}"/>
    <dgm:cxn modelId="{F9F74CDB-42CD-4D32-A7A5-076B741EA6C8}" srcId="{5FD5468B-57BD-4791-9F40-15184AEC82F0}" destId="{6AA2EAD1-26A1-41E5-82BE-4937DA194D3F}" srcOrd="4" destOrd="0" parTransId="{DA9C9985-1E31-4F8C-884E-9544E6F430C1}" sibTransId="{05C30588-6D35-4FEB-8C08-59159483A0B4}"/>
    <dgm:cxn modelId="{68CCA692-F49A-42D8-B2FE-D525963B569A}" type="presOf" srcId="{5FD5468B-57BD-4791-9F40-15184AEC82F0}" destId="{156BAD35-4855-4649-884D-C47E329180A2}" srcOrd="0" destOrd="0" presId="urn:microsoft.com/office/officeart/2008/layout/VerticalCurvedList"/>
    <dgm:cxn modelId="{158517AF-9672-4987-9704-05E5880286BC}" type="presOf" srcId="{0ACC2D2E-7B0D-4F54-9674-ABA154CBC050}" destId="{DFA2A616-4468-4313-A4F8-9C3182B0AEDE}" srcOrd="0" destOrd="0" presId="urn:microsoft.com/office/officeart/2008/layout/VerticalCurvedList"/>
    <dgm:cxn modelId="{97A66076-9EB1-4F95-A690-4E77F6831B3B}" type="presOf" srcId="{6AA2EAD1-26A1-41E5-82BE-4937DA194D3F}" destId="{51F06B13-C3BD-4011-AE03-2D6C175AADFA}" srcOrd="0" destOrd="0" presId="urn:microsoft.com/office/officeart/2008/layout/VerticalCurvedList"/>
    <dgm:cxn modelId="{EAA55348-863C-4AD1-AFD2-2E460F742AB8}" type="presOf" srcId="{5940C0BC-A86D-422A-967D-FF7CCB61BED0}" destId="{3F029C81-3150-413B-A30F-26CC0160E5C1}" srcOrd="0" destOrd="0" presId="urn:microsoft.com/office/officeart/2008/layout/VerticalCurvedList"/>
    <dgm:cxn modelId="{5A8853C5-5575-4F6C-A7A7-5CE5E6C8ABA3}" srcId="{5FD5468B-57BD-4791-9F40-15184AEC82F0}" destId="{5940C0BC-A86D-422A-967D-FF7CCB61BED0}" srcOrd="2" destOrd="0" parTransId="{22901817-653E-479F-941C-C6119871ACDC}" sibTransId="{61E6B21D-BB2A-4570-BB00-CA4513B085D0}"/>
    <dgm:cxn modelId="{9C5D917D-07FA-4DEC-9749-A3E661B698FE}" type="presOf" srcId="{415F94DF-7DF7-47C3-89B9-5AE7790D2EFB}" destId="{618F6EB4-9D60-4DB2-8AB4-012FCFA37CF7}" srcOrd="0" destOrd="0" presId="urn:microsoft.com/office/officeart/2008/layout/VerticalCurvedList"/>
    <dgm:cxn modelId="{1B8D18D0-B741-41E4-8CDB-2B3519CF96EE}" srcId="{5FD5468B-57BD-4791-9F40-15184AEC82F0}" destId="{AF86E07B-B18B-4775-A9B4-0AEF9F05FBA0}" srcOrd="1" destOrd="0" parTransId="{BE657305-98FD-48F6-A64E-13EC37D5C329}" sibTransId="{C49E8244-1E04-419B-807B-3C9CF6670285}"/>
    <dgm:cxn modelId="{468E5BFF-B2D5-44B7-87E9-341E8C1EEB6C}" type="presOf" srcId="{768C3A09-6DFF-4999-B4FF-6151B9F77BBC}" destId="{3296F8FE-15DD-4D64-B61E-5C02D7B99BC0}" srcOrd="0" destOrd="0" presId="urn:microsoft.com/office/officeart/2008/layout/VerticalCurvedList"/>
    <dgm:cxn modelId="{AAED03C8-6CDE-4B73-B06F-275C337EE662}" type="presOf" srcId="{AF86E07B-B18B-4775-A9B4-0AEF9F05FBA0}" destId="{0B002959-C0A9-4925-8478-03D3E8DED745}" srcOrd="0" destOrd="0" presId="urn:microsoft.com/office/officeart/2008/layout/VerticalCurvedList"/>
    <dgm:cxn modelId="{90C9EA7F-2AFC-4447-8E44-BC8930BDFD58}" srcId="{5FD5468B-57BD-4791-9F40-15184AEC82F0}" destId="{768C3A09-6DFF-4999-B4FF-6151B9F77BBC}" srcOrd="3" destOrd="0" parTransId="{96932115-A657-4938-B46E-17F75C496B08}" sibTransId="{B8844776-309E-4688-9B55-D27A57AF9D62}"/>
    <dgm:cxn modelId="{881BB926-CC63-4F93-89EC-BC1601F7CF36}" type="presParOf" srcId="{156BAD35-4855-4649-884D-C47E329180A2}" destId="{0108FDE7-C73C-4D20-B9D9-BE5BE54FC3BC}" srcOrd="0" destOrd="0" presId="urn:microsoft.com/office/officeart/2008/layout/VerticalCurvedList"/>
    <dgm:cxn modelId="{4C7D6181-FD8C-4BB4-95B7-F1B925EBCE03}" type="presParOf" srcId="{0108FDE7-C73C-4D20-B9D9-BE5BE54FC3BC}" destId="{DC1402F0-4C91-41CE-93F2-3404C85B325C}" srcOrd="0" destOrd="0" presId="urn:microsoft.com/office/officeart/2008/layout/VerticalCurvedList"/>
    <dgm:cxn modelId="{A8D09189-3807-4A9E-8F5E-6877762C14DB}" type="presParOf" srcId="{DC1402F0-4C91-41CE-93F2-3404C85B325C}" destId="{8A43A3E1-B1CA-471B-8FB4-F98BED051177}" srcOrd="0" destOrd="0" presId="urn:microsoft.com/office/officeart/2008/layout/VerticalCurvedList"/>
    <dgm:cxn modelId="{2C5BFB50-48A5-46DE-9D28-31D16A2B0E1F}" type="presParOf" srcId="{DC1402F0-4C91-41CE-93F2-3404C85B325C}" destId="{618F6EB4-9D60-4DB2-8AB4-012FCFA37CF7}" srcOrd="1" destOrd="0" presId="urn:microsoft.com/office/officeart/2008/layout/VerticalCurvedList"/>
    <dgm:cxn modelId="{B2BDBB60-BDA6-499C-8AED-45FEEF19617B}" type="presParOf" srcId="{DC1402F0-4C91-41CE-93F2-3404C85B325C}" destId="{3EA01F31-6D2B-43FC-BDD3-54E0FAF4945D}" srcOrd="2" destOrd="0" presId="urn:microsoft.com/office/officeart/2008/layout/VerticalCurvedList"/>
    <dgm:cxn modelId="{55AA8417-775F-464C-AC05-03BF5A12C5AD}" type="presParOf" srcId="{DC1402F0-4C91-41CE-93F2-3404C85B325C}" destId="{C8C379AE-1CA7-43E1-847E-80F92415FCE4}" srcOrd="3" destOrd="0" presId="urn:microsoft.com/office/officeart/2008/layout/VerticalCurvedList"/>
    <dgm:cxn modelId="{FA84A5F2-5986-4A1F-80D8-BB9523E9D358}" type="presParOf" srcId="{0108FDE7-C73C-4D20-B9D9-BE5BE54FC3BC}" destId="{DFA2A616-4468-4313-A4F8-9C3182B0AEDE}" srcOrd="1" destOrd="0" presId="urn:microsoft.com/office/officeart/2008/layout/VerticalCurvedList"/>
    <dgm:cxn modelId="{03037E92-D36D-40B4-8147-B824AC5B2043}" type="presParOf" srcId="{0108FDE7-C73C-4D20-B9D9-BE5BE54FC3BC}" destId="{94848444-CB29-4031-B75A-C36573651C28}" srcOrd="2" destOrd="0" presId="urn:microsoft.com/office/officeart/2008/layout/VerticalCurvedList"/>
    <dgm:cxn modelId="{3C26A853-6EC6-42D6-BBD1-3AD508E8B951}" type="presParOf" srcId="{94848444-CB29-4031-B75A-C36573651C28}" destId="{4E16C055-9715-439E-81CB-872D912DB278}" srcOrd="0" destOrd="0" presId="urn:microsoft.com/office/officeart/2008/layout/VerticalCurvedList"/>
    <dgm:cxn modelId="{72F8B8AA-8ECA-4A00-B314-2C8FD53A0A80}" type="presParOf" srcId="{0108FDE7-C73C-4D20-B9D9-BE5BE54FC3BC}" destId="{0B002959-C0A9-4925-8478-03D3E8DED745}" srcOrd="3" destOrd="0" presId="urn:microsoft.com/office/officeart/2008/layout/VerticalCurvedList"/>
    <dgm:cxn modelId="{4F7EDA45-A82D-47F3-AC71-5FD4C57C5A2C}" type="presParOf" srcId="{0108FDE7-C73C-4D20-B9D9-BE5BE54FC3BC}" destId="{DF03862C-AF07-4D67-A185-019131A8CBC3}" srcOrd="4" destOrd="0" presId="urn:microsoft.com/office/officeart/2008/layout/VerticalCurvedList"/>
    <dgm:cxn modelId="{EFFE130A-C629-402F-B33F-2C86101F0D57}" type="presParOf" srcId="{DF03862C-AF07-4D67-A185-019131A8CBC3}" destId="{91BF8B60-29FF-42D9-92F2-551AE8873F97}" srcOrd="0" destOrd="0" presId="urn:microsoft.com/office/officeart/2008/layout/VerticalCurvedList"/>
    <dgm:cxn modelId="{26E1BA08-79E5-4355-A612-D5D3ED21DCC6}" type="presParOf" srcId="{0108FDE7-C73C-4D20-B9D9-BE5BE54FC3BC}" destId="{3F029C81-3150-413B-A30F-26CC0160E5C1}" srcOrd="5" destOrd="0" presId="urn:microsoft.com/office/officeart/2008/layout/VerticalCurvedList"/>
    <dgm:cxn modelId="{4AA37769-D8E0-471D-803D-C03AF8FEEF90}" type="presParOf" srcId="{0108FDE7-C73C-4D20-B9D9-BE5BE54FC3BC}" destId="{4DFBB4E9-1CF2-4B7C-BB77-4EFE604682BE}" srcOrd="6" destOrd="0" presId="urn:microsoft.com/office/officeart/2008/layout/VerticalCurvedList"/>
    <dgm:cxn modelId="{B9DC80AB-E9CA-438A-9FC0-57DEB930B503}" type="presParOf" srcId="{4DFBB4E9-1CF2-4B7C-BB77-4EFE604682BE}" destId="{9C9E154B-D515-4BD3-8D25-3D99858C6782}" srcOrd="0" destOrd="0" presId="urn:microsoft.com/office/officeart/2008/layout/VerticalCurvedList"/>
    <dgm:cxn modelId="{3D97CA8C-EA4B-4BB5-8DC2-879001634E5A}" type="presParOf" srcId="{0108FDE7-C73C-4D20-B9D9-BE5BE54FC3BC}" destId="{3296F8FE-15DD-4D64-B61E-5C02D7B99BC0}" srcOrd="7" destOrd="0" presId="urn:microsoft.com/office/officeart/2008/layout/VerticalCurvedList"/>
    <dgm:cxn modelId="{9B7D1F69-AF37-4C20-9428-FF9D1F32D4B1}" type="presParOf" srcId="{0108FDE7-C73C-4D20-B9D9-BE5BE54FC3BC}" destId="{A4507203-0D62-421C-AEB4-75934C71E9BF}" srcOrd="8" destOrd="0" presId="urn:microsoft.com/office/officeart/2008/layout/VerticalCurvedList"/>
    <dgm:cxn modelId="{D4F6C4F7-2960-4043-8BB5-354BAD02BC80}" type="presParOf" srcId="{A4507203-0D62-421C-AEB4-75934C71E9BF}" destId="{6539A67D-FAC1-49C2-A01A-5A0CF9FCF2AF}" srcOrd="0" destOrd="0" presId="urn:microsoft.com/office/officeart/2008/layout/VerticalCurvedList"/>
    <dgm:cxn modelId="{B169F906-EBF1-46B2-848A-6B5EBF63DCA4}" type="presParOf" srcId="{0108FDE7-C73C-4D20-B9D9-BE5BE54FC3BC}" destId="{51F06B13-C3BD-4011-AE03-2D6C175AADFA}" srcOrd="9" destOrd="0" presId="urn:microsoft.com/office/officeart/2008/layout/VerticalCurvedList"/>
    <dgm:cxn modelId="{20DD5C3E-1CFE-4E2B-98FB-9312DBF1C460}" type="presParOf" srcId="{0108FDE7-C73C-4D20-B9D9-BE5BE54FC3BC}" destId="{C6BF12D6-9981-4018-889C-E146856B743B}" srcOrd="10" destOrd="0" presId="urn:microsoft.com/office/officeart/2008/layout/VerticalCurvedList"/>
    <dgm:cxn modelId="{323E7434-3780-4C2C-BC22-FB688A88A35A}" type="presParOf" srcId="{C6BF12D6-9981-4018-889C-E146856B743B}" destId="{45B58FC6-0F73-405D-9C1A-58695DD8D18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D65577-2B41-4B36-B19F-84AA4637D671}">
      <dsp:nvSpPr>
        <dsp:cNvPr id="0" name=""/>
        <dsp:cNvSpPr/>
      </dsp:nvSpPr>
      <dsp:spPr>
        <a:xfrm>
          <a:off x="4081606" y="1190543"/>
          <a:ext cx="2532298" cy="992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6102"/>
              </a:lnTo>
              <a:lnTo>
                <a:pt x="2532298" y="696102"/>
              </a:lnTo>
              <a:lnTo>
                <a:pt x="2532298" y="9922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DFBED7-5113-4AD1-9ABD-FB3DA2EAFA18}">
      <dsp:nvSpPr>
        <dsp:cNvPr id="0" name=""/>
        <dsp:cNvSpPr/>
      </dsp:nvSpPr>
      <dsp:spPr>
        <a:xfrm>
          <a:off x="2153116" y="1190543"/>
          <a:ext cx="1928489" cy="992272"/>
        </a:xfrm>
        <a:custGeom>
          <a:avLst/>
          <a:gdLst/>
          <a:ahLst/>
          <a:cxnLst/>
          <a:rect l="0" t="0" r="0" b="0"/>
          <a:pathLst>
            <a:path>
              <a:moveTo>
                <a:pt x="1928489" y="0"/>
              </a:moveTo>
              <a:lnTo>
                <a:pt x="1928489" y="696102"/>
              </a:lnTo>
              <a:lnTo>
                <a:pt x="0" y="696102"/>
              </a:lnTo>
              <a:lnTo>
                <a:pt x="0" y="9922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756CF-C039-4208-8937-7CEC6458D6A1}">
      <dsp:nvSpPr>
        <dsp:cNvPr id="0" name=""/>
        <dsp:cNvSpPr/>
      </dsp:nvSpPr>
      <dsp:spPr>
        <a:xfrm>
          <a:off x="1368151" y="0"/>
          <a:ext cx="5426910" cy="1190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9A5C8-4567-4E48-8275-0E2EB2615437}">
      <dsp:nvSpPr>
        <dsp:cNvPr id="0" name=""/>
        <dsp:cNvSpPr/>
      </dsp:nvSpPr>
      <dsp:spPr>
        <a:xfrm>
          <a:off x="1723377" y="337465"/>
          <a:ext cx="5426910" cy="1190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itchFamily="18" charset="0"/>
              <a:cs typeface="Times New Roman" pitchFamily="18" charset="0"/>
            </a:rPr>
            <a:t>Методический сервис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58247" y="372335"/>
        <a:ext cx="5357170" cy="1120803"/>
      </dsp:txXfrm>
    </dsp:sp>
    <dsp:sp modelId="{6C69ADA4-D672-4138-802A-A3243C671743}">
      <dsp:nvSpPr>
        <dsp:cNvPr id="0" name=""/>
        <dsp:cNvSpPr/>
      </dsp:nvSpPr>
      <dsp:spPr>
        <a:xfrm>
          <a:off x="1301" y="2182815"/>
          <a:ext cx="4303630" cy="38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A9AAB-043E-4103-AA84-3288555A619F}">
      <dsp:nvSpPr>
        <dsp:cNvPr id="0" name=""/>
        <dsp:cNvSpPr/>
      </dsp:nvSpPr>
      <dsp:spPr>
        <a:xfrm>
          <a:off x="356527" y="2520281"/>
          <a:ext cx="4303630" cy="38259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комплекс адресных, дифференцированных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методических услуг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предоставляемых по запросу субъекта системы образования или по инициативе учреждения образования,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технологично выверенных, обеспечивающих эффективное взаимодействие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субъектов системы образования, направленных на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удовлетворение актуальных и выявление потенциальных образовательных потребностей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педагогов с целью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достижения новых образовательных результатов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8586" y="2632340"/>
        <a:ext cx="4079512" cy="3601845"/>
      </dsp:txXfrm>
    </dsp:sp>
    <dsp:sp modelId="{0E4EDB4B-6BF4-43FD-91F1-B6584FC32544}">
      <dsp:nvSpPr>
        <dsp:cNvPr id="0" name=""/>
        <dsp:cNvSpPr/>
      </dsp:nvSpPr>
      <dsp:spPr>
        <a:xfrm>
          <a:off x="5015384" y="2182815"/>
          <a:ext cx="3197039" cy="25783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41A6C-E89A-4643-BA92-DD603B199055}">
      <dsp:nvSpPr>
        <dsp:cNvPr id="0" name=""/>
        <dsp:cNvSpPr/>
      </dsp:nvSpPr>
      <dsp:spPr>
        <a:xfrm>
          <a:off x="5370611" y="2520281"/>
          <a:ext cx="3197039" cy="2578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процесс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методического обслуживания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образовательных запросов педагогов, обеспеченный необходимыми ресурсами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46130" y="2595800"/>
        <a:ext cx="3046001" cy="2427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D7285-5833-43CC-912A-136C69822D77}">
      <dsp:nvSpPr>
        <dsp:cNvPr id="0" name=""/>
        <dsp:cNvSpPr/>
      </dsp:nvSpPr>
      <dsp:spPr>
        <a:xfrm>
          <a:off x="869880" y="3240360"/>
          <a:ext cx="827449" cy="2661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3724" y="0"/>
              </a:lnTo>
              <a:lnTo>
                <a:pt x="413724" y="2661354"/>
              </a:lnTo>
              <a:lnTo>
                <a:pt x="827449" y="266135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213929" y="4501361"/>
        <a:ext cx="139350" cy="139350"/>
      </dsp:txXfrm>
    </dsp:sp>
    <dsp:sp modelId="{22A4613A-38F7-4AC9-866C-C077E2EA0DD4}">
      <dsp:nvSpPr>
        <dsp:cNvPr id="0" name=""/>
        <dsp:cNvSpPr/>
      </dsp:nvSpPr>
      <dsp:spPr>
        <a:xfrm>
          <a:off x="869880" y="3240360"/>
          <a:ext cx="858326" cy="1376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9163" y="0"/>
              </a:lnTo>
              <a:lnTo>
                <a:pt x="429163" y="1376754"/>
              </a:lnTo>
              <a:lnTo>
                <a:pt x="858326" y="137675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58483" y="3888177"/>
        <a:ext cx="81119" cy="81119"/>
      </dsp:txXfrm>
    </dsp:sp>
    <dsp:sp modelId="{82117E1F-5EC6-4144-A2C4-1AA6514BAA0F}">
      <dsp:nvSpPr>
        <dsp:cNvPr id="0" name=""/>
        <dsp:cNvSpPr/>
      </dsp:nvSpPr>
      <dsp:spPr>
        <a:xfrm>
          <a:off x="869880" y="3240360"/>
          <a:ext cx="858326" cy="220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9163" y="0"/>
              </a:lnTo>
              <a:lnTo>
                <a:pt x="429163" y="220047"/>
              </a:lnTo>
              <a:lnTo>
                <a:pt x="858326" y="22004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76891" y="3328231"/>
        <a:ext cx="44304" cy="44304"/>
      </dsp:txXfrm>
    </dsp:sp>
    <dsp:sp modelId="{1CE3EFFA-736A-447A-B0A0-7FC389CF7840}">
      <dsp:nvSpPr>
        <dsp:cNvPr id="0" name=""/>
        <dsp:cNvSpPr/>
      </dsp:nvSpPr>
      <dsp:spPr>
        <a:xfrm>
          <a:off x="869880" y="2073952"/>
          <a:ext cx="858326" cy="1166407"/>
        </a:xfrm>
        <a:custGeom>
          <a:avLst/>
          <a:gdLst/>
          <a:ahLst/>
          <a:cxnLst/>
          <a:rect l="0" t="0" r="0" b="0"/>
          <a:pathLst>
            <a:path>
              <a:moveTo>
                <a:pt x="0" y="1166407"/>
              </a:moveTo>
              <a:lnTo>
                <a:pt x="429163" y="1166407"/>
              </a:lnTo>
              <a:lnTo>
                <a:pt x="429163" y="0"/>
              </a:lnTo>
              <a:lnTo>
                <a:pt x="858326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62839" y="2620951"/>
        <a:ext cx="72409" cy="72409"/>
      </dsp:txXfrm>
    </dsp:sp>
    <dsp:sp modelId="{E7773FDF-EAE1-4A60-B519-6AD51B1AA62E}">
      <dsp:nvSpPr>
        <dsp:cNvPr id="0" name=""/>
        <dsp:cNvSpPr/>
      </dsp:nvSpPr>
      <dsp:spPr>
        <a:xfrm>
          <a:off x="869880" y="575424"/>
          <a:ext cx="987915" cy="2664935"/>
        </a:xfrm>
        <a:custGeom>
          <a:avLst/>
          <a:gdLst/>
          <a:ahLst/>
          <a:cxnLst/>
          <a:rect l="0" t="0" r="0" b="0"/>
          <a:pathLst>
            <a:path>
              <a:moveTo>
                <a:pt x="0" y="2664935"/>
              </a:moveTo>
              <a:lnTo>
                <a:pt x="493957" y="2664935"/>
              </a:lnTo>
              <a:lnTo>
                <a:pt x="493957" y="0"/>
              </a:lnTo>
              <a:lnTo>
                <a:pt x="987915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292783" y="1836838"/>
        <a:ext cx="142107" cy="142107"/>
      </dsp:txXfrm>
    </dsp:sp>
    <dsp:sp modelId="{CD1EEBCC-5F01-4A58-9C1D-0D4D5FB6DDD3}">
      <dsp:nvSpPr>
        <dsp:cNvPr id="0" name=""/>
        <dsp:cNvSpPr/>
      </dsp:nvSpPr>
      <dsp:spPr>
        <a:xfrm rot="16200000">
          <a:off x="-2593608" y="2805419"/>
          <a:ext cx="6057096" cy="86988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Характеристики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методического сервиса</a:t>
          </a:r>
          <a:endParaRPr lang="ru-RU" sz="28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2593608" y="2805419"/>
        <a:ext cx="6057096" cy="869880"/>
      </dsp:txXfrm>
    </dsp:sp>
    <dsp:sp modelId="{2C11876D-171D-4547-BE64-097B2C2CC377}">
      <dsp:nvSpPr>
        <dsp:cNvPr id="0" name=""/>
        <dsp:cNvSpPr/>
      </dsp:nvSpPr>
      <dsp:spPr>
        <a:xfrm>
          <a:off x="1857795" y="0"/>
          <a:ext cx="6752406" cy="1150848"/>
        </a:xfrm>
        <a:prstGeom prst="rect">
          <a:avLst/>
        </a:prstGeom>
        <a:solidFill>
          <a:srgbClr val="D5E3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направленность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деятельности не только на удовлетворение актуальных образовательных потребностей педагогических кадров, но и </a:t>
          </a: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«на опережение», прогнозирование и создание условий для выявления потенциальных образовательных потребностей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57795" y="0"/>
        <a:ext cx="6752406" cy="1150848"/>
      </dsp:txXfrm>
    </dsp:sp>
    <dsp:sp modelId="{CEFDBDC9-3E5D-4F8D-B9E1-522FFE17FAEB}">
      <dsp:nvSpPr>
        <dsp:cNvPr id="0" name=""/>
        <dsp:cNvSpPr/>
      </dsp:nvSpPr>
      <dsp:spPr>
        <a:xfrm>
          <a:off x="1728206" y="1368154"/>
          <a:ext cx="6882372" cy="1411596"/>
        </a:xfrm>
        <a:prstGeom prst="rect">
          <a:avLst/>
        </a:prstGeom>
        <a:solidFill>
          <a:srgbClr val="C5E2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не только адресность, индивидуальность и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дифференцированность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средств и способов ее реализации, но </a:t>
          </a: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обеспечение права выбора методической услуги, а значит, возможность реализации индивидуального образовательного маршрута педагога средствами методического сервиса,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способствующего достижению нового качества его профессиональной деятельности;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8206" y="1368154"/>
        <a:ext cx="6882372" cy="1411596"/>
      </dsp:txXfrm>
    </dsp:sp>
    <dsp:sp modelId="{0C4200C7-F526-466A-90E0-D2A0D6A1346F}">
      <dsp:nvSpPr>
        <dsp:cNvPr id="0" name=""/>
        <dsp:cNvSpPr/>
      </dsp:nvSpPr>
      <dsp:spPr>
        <a:xfrm>
          <a:off x="1728206" y="3024340"/>
          <a:ext cx="6908606" cy="872135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построение процесса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обслуживания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на технологической основе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 при наличии необходимых ресурсов как условие качества методической услуги и достижение гарантированного результата;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8206" y="3024340"/>
        <a:ext cx="6908606" cy="872135"/>
      </dsp:txXfrm>
    </dsp:sp>
    <dsp:sp modelId="{8E979E68-E094-4C53-A483-C46BB01EB7DD}">
      <dsp:nvSpPr>
        <dsp:cNvPr id="0" name=""/>
        <dsp:cNvSpPr/>
      </dsp:nvSpPr>
      <dsp:spPr>
        <a:xfrm>
          <a:off x="1728206" y="4248474"/>
          <a:ext cx="6909324" cy="737279"/>
        </a:xfrm>
        <a:prstGeom prst="rect">
          <a:avLst/>
        </a:prstGeom>
        <a:solidFill>
          <a:srgbClr val="CCFFCC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эффективное и непрерывное взаимодействие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педагогов и специалиста как исполнителя методической услуги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8206" y="4248474"/>
        <a:ext cx="6909324" cy="737279"/>
      </dsp:txXfrm>
    </dsp:sp>
    <dsp:sp modelId="{5E1367ED-0D6C-4EEA-8394-E63592B98798}">
      <dsp:nvSpPr>
        <dsp:cNvPr id="0" name=""/>
        <dsp:cNvSpPr/>
      </dsp:nvSpPr>
      <dsp:spPr>
        <a:xfrm>
          <a:off x="1697329" y="5326289"/>
          <a:ext cx="6943146" cy="1150848"/>
        </a:xfrm>
        <a:prstGeom prst="rect">
          <a:avLst/>
        </a:prstGeom>
        <a:solidFill>
          <a:srgbClr val="FFFFCC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высокий уровень профессионализма методиста,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андрагога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выступающих исполнителями методической услуги – условие достижения качества в процессе повышения квалификации педагога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97329" y="5326289"/>
        <a:ext cx="6943146" cy="11508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883E5-B1BF-4257-8109-6DF9176F9DBE}">
      <dsp:nvSpPr>
        <dsp:cNvPr id="0" name=""/>
        <dsp:cNvSpPr/>
      </dsp:nvSpPr>
      <dsp:spPr>
        <a:xfrm>
          <a:off x="0" y="5427372"/>
          <a:ext cx="8208912" cy="691827"/>
        </a:xfrm>
        <a:prstGeom prst="rect">
          <a:avLst/>
        </a:prstGeom>
        <a:solidFill>
          <a:srgbClr val="99CCFF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6. мониторинг качества процессов и состояний методического сервиса</a:t>
          </a:r>
          <a:endParaRPr lang="ru-RU" sz="1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427372"/>
        <a:ext cx="8208912" cy="691827"/>
      </dsp:txXfrm>
    </dsp:sp>
    <dsp:sp modelId="{03A91A1E-97A8-4C19-A9F6-50464C9FFC49}">
      <dsp:nvSpPr>
        <dsp:cNvPr id="0" name=""/>
        <dsp:cNvSpPr/>
      </dsp:nvSpPr>
      <dsp:spPr>
        <a:xfrm rot="10800000">
          <a:off x="0" y="4556244"/>
          <a:ext cx="8208912" cy="965565"/>
        </a:xfrm>
        <a:prstGeom prst="upArrowCallout">
          <a:avLst/>
        </a:prstGeom>
        <a:solidFill>
          <a:srgbClr val="CCFFCC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5. реализация методической услуги</a:t>
          </a:r>
          <a:endParaRPr lang="ru-RU" sz="1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4556244"/>
        <a:ext cx="8208912" cy="627395"/>
      </dsp:txXfrm>
    </dsp:sp>
    <dsp:sp modelId="{DD2A9338-45C6-4CA8-B35E-6BF036B4B917}">
      <dsp:nvSpPr>
        <dsp:cNvPr id="0" name=""/>
        <dsp:cNvSpPr/>
      </dsp:nvSpPr>
      <dsp:spPr>
        <a:xfrm rot="10800000">
          <a:off x="0" y="3814494"/>
          <a:ext cx="8208912" cy="800826"/>
        </a:xfrm>
        <a:prstGeom prst="upArrowCallout">
          <a:avLst/>
        </a:prstGeom>
        <a:solidFill>
          <a:srgbClr val="FFFFCC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 разработка механизмов продвижения услуги</a:t>
          </a:r>
          <a:endParaRPr lang="ru-RU" sz="1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3814494"/>
        <a:ext cx="8208912" cy="520353"/>
      </dsp:txXfrm>
    </dsp:sp>
    <dsp:sp modelId="{1B08EE0D-558A-4866-910C-9810470A6874}">
      <dsp:nvSpPr>
        <dsp:cNvPr id="0" name=""/>
        <dsp:cNvSpPr/>
      </dsp:nvSpPr>
      <dsp:spPr>
        <a:xfrm rot="10800000">
          <a:off x="0" y="2842429"/>
          <a:ext cx="8208912" cy="956123"/>
        </a:xfrm>
        <a:prstGeom prst="upArrowCallout">
          <a:avLst/>
        </a:prstGeom>
        <a:solidFill>
          <a:srgbClr val="C5E2FF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разработка концепции методической услуги</a:t>
          </a:r>
          <a:endParaRPr lang="ru-RU" sz="1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2842429"/>
        <a:ext cx="8208912" cy="621260"/>
      </dsp:txXfrm>
    </dsp:sp>
    <dsp:sp modelId="{4922B65E-9CA2-4E83-BA7A-A3670E94AFA1}">
      <dsp:nvSpPr>
        <dsp:cNvPr id="0" name=""/>
        <dsp:cNvSpPr/>
      </dsp:nvSpPr>
      <dsp:spPr>
        <a:xfrm rot="10800000">
          <a:off x="0" y="1795645"/>
          <a:ext cx="8208912" cy="1116547"/>
        </a:xfrm>
        <a:prstGeom prst="upArrowCallout">
          <a:avLst/>
        </a:prstGeom>
        <a:solidFill>
          <a:srgbClr val="D5E3FF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изучение спроса на данный вид методической услуги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со стороны преподавателей, выявление степени ее востребованности</a:t>
          </a:r>
          <a:endParaRPr lang="ru-RU" sz="1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1795645"/>
        <a:ext cx="8208912" cy="725499"/>
      </dsp:txXfrm>
    </dsp:sp>
    <dsp:sp modelId="{F564A655-CD1B-4F48-8EE9-BDFAC28406F4}">
      <dsp:nvSpPr>
        <dsp:cNvPr id="0" name=""/>
        <dsp:cNvSpPr/>
      </dsp:nvSpPr>
      <dsp:spPr>
        <a:xfrm rot="10800000">
          <a:off x="0" y="137927"/>
          <a:ext cx="8208912" cy="166774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Порядок процедур при построении индивидуальной образовательной траектории педагога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-10800000">
        <a:off x="0" y="137927"/>
        <a:ext cx="8208912" cy="585378"/>
      </dsp:txXfrm>
    </dsp:sp>
    <dsp:sp modelId="{14585445-2362-4155-8933-5889ED77DCFE}">
      <dsp:nvSpPr>
        <dsp:cNvPr id="0" name=""/>
        <dsp:cNvSpPr/>
      </dsp:nvSpPr>
      <dsp:spPr>
        <a:xfrm>
          <a:off x="0" y="722546"/>
          <a:ext cx="8208912" cy="496140"/>
        </a:xfrm>
        <a:prstGeom prst="rect">
          <a:avLst/>
        </a:prstGeom>
        <a:solidFill>
          <a:srgbClr val="CCFFFF">
            <a:alpha val="90000"/>
          </a:srgbClr>
        </a:solidFill>
        <a:ln w="25400" cap="flat" cmpd="sng" algn="ctr">
          <a:solidFill>
            <a:srgbClr val="6699FF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>
              <a:latin typeface="Times New Roman" pitchFamily="18" charset="0"/>
              <a:cs typeface="Times New Roman" pitchFamily="18" charset="0"/>
            </a:rPr>
            <a:t>1. прогноз востребованной методической услуги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на учебный год на основе анализа тенденций развития российской системы образования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22546"/>
        <a:ext cx="8208912" cy="4961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50A38-C61D-4483-8201-C2717DC3994A}">
      <dsp:nvSpPr>
        <dsp:cNvPr id="0" name=""/>
        <dsp:cNvSpPr/>
      </dsp:nvSpPr>
      <dsp:spPr>
        <a:xfrm>
          <a:off x="3685676" y="2614100"/>
          <a:ext cx="1724884" cy="1724884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Виды услуг</a:t>
          </a:r>
          <a:endParaRPr lang="ru-RU" sz="3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38279" y="2866703"/>
        <a:ext cx="1219678" cy="1219678"/>
      </dsp:txXfrm>
    </dsp:sp>
    <dsp:sp modelId="{386E6E25-9091-4AA2-8484-7BEF59D62462}">
      <dsp:nvSpPr>
        <dsp:cNvPr id="0" name=""/>
        <dsp:cNvSpPr/>
      </dsp:nvSpPr>
      <dsp:spPr>
        <a:xfrm rot="16200000">
          <a:off x="4116316" y="2165118"/>
          <a:ext cx="863604" cy="34358"/>
        </a:xfrm>
        <a:custGeom>
          <a:avLst/>
          <a:gdLst/>
          <a:ahLst/>
          <a:cxnLst/>
          <a:rect l="0" t="0" r="0" b="0"/>
          <a:pathLst>
            <a:path>
              <a:moveTo>
                <a:pt x="0" y="17179"/>
              </a:moveTo>
              <a:lnTo>
                <a:pt x="863604" y="17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26528" y="2160707"/>
        <a:ext cx="43180" cy="43180"/>
      </dsp:txXfrm>
    </dsp:sp>
    <dsp:sp modelId="{095DAA3C-3FF3-43EF-882B-0D75DBA9D816}">
      <dsp:nvSpPr>
        <dsp:cNvPr id="0" name=""/>
        <dsp:cNvSpPr/>
      </dsp:nvSpPr>
      <dsp:spPr>
        <a:xfrm>
          <a:off x="3365468" y="25611"/>
          <a:ext cx="2365299" cy="1724884"/>
        </a:xfrm>
        <a:prstGeom prst="ellipse">
          <a:avLst/>
        </a:prstGeom>
        <a:solidFill>
          <a:srgbClr val="6699FF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информационные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11858" y="278214"/>
        <a:ext cx="1672519" cy="1219678"/>
      </dsp:txXfrm>
    </dsp:sp>
    <dsp:sp modelId="{767FCC6A-D94C-44F2-B34F-6916C85EF0D6}">
      <dsp:nvSpPr>
        <dsp:cNvPr id="0" name=""/>
        <dsp:cNvSpPr/>
      </dsp:nvSpPr>
      <dsp:spPr>
        <a:xfrm rot="19285714">
          <a:off x="5142960" y="2694604"/>
          <a:ext cx="728271" cy="34358"/>
        </a:xfrm>
        <a:custGeom>
          <a:avLst/>
          <a:gdLst/>
          <a:ahLst/>
          <a:cxnLst/>
          <a:rect l="0" t="0" r="0" b="0"/>
          <a:pathLst>
            <a:path>
              <a:moveTo>
                <a:pt x="0" y="17179"/>
              </a:moveTo>
              <a:lnTo>
                <a:pt x="728271" y="17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88889" y="2693576"/>
        <a:ext cx="36413" cy="36413"/>
      </dsp:txXfrm>
    </dsp:sp>
    <dsp:sp modelId="{A2DA99C0-DA5E-4896-A465-75D88F19121C}">
      <dsp:nvSpPr>
        <dsp:cNvPr id="0" name=""/>
        <dsp:cNvSpPr/>
      </dsp:nvSpPr>
      <dsp:spPr>
        <a:xfrm>
          <a:off x="5445548" y="1000203"/>
          <a:ext cx="2252664" cy="1724884"/>
        </a:xfrm>
        <a:prstGeom prst="ellipse">
          <a:avLst/>
        </a:prstGeom>
        <a:solidFill>
          <a:srgbClr val="99CCFF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Учебно-методические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75443" y="1252806"/>
        <a:ext cx="1592874" cy="1219678"/>
      </dsp:txXfrm>
    </dsp:sp>
    <dsp:sp modelId="{BEFD9BE4-F722-4481-8414-42B029BF8866}">
      <dsp:nvSpPr>
        <dsp:cNvPr id="0" name=""/>
        <dsp:cNvSpPr/>
      </dsp:nvSpPr>
      <dsp:spPr>
        <a:xfrm rot="771429">
          <a:off x="5382829" y="3705488"/>
          <a:ext cx="487267" cy="34358"/>
        </a:xfrm>
        <a:custGeom>
          <a:avLst/>
          <a:gdLst/>
          <a:ahLst/>
          <a:cxnLst/>
          <a:rect l="0" t="0" r="0" b="0"/>
          <a:pathLst>
            <a:path>
              <a:moveTo>
                <a:pt x="0" y="17179"/>
              </a:moveTo>
              <a:lnTo>
                <a:pt x="487267" y="17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14281" y="3710485"/>
        <a:ext cx="24363" cy="24363"/>
      </dsp:txXfrm>
    </dsp:sp>
    <dsp:sp modelId="{042475FF-2465-458C-AC4F-4AA0FA6AE7D2}">
      <dsp:nvSpPr>
        <dsp:cNvPr id="0" name=""/>
        <dsp:cNvSpPr/>
      </dsp:nvSpPr>
      <dsp:spPr>
        <a:xfrm>
          <a:off x="5797131" y="3190093"/>
          <a:ext cx="2549155" cy="1724884"/>
        </a:xfrm>
        <a:prstGeom prst="ellipse">
          <a:avLst/>
        </a:prstGeom>
        <a:solidFill>
          <a:srgbClr val="CCFFCC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Научно-методические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70446" y="3442696"/>
        <a:ext cx="1802525" cy="1219678"/>
      </dsp:txXfrm>
    </dsp:sp>
    <dsp:sp modelId="{201D8770-7CD8-4146-81D2-CC1C005C6DCA}">
      <dsp:nvSpPr>
        <dsp:cNvPr id="0" name=""/>
        <dsp:cNvSpPr/>
      </dsp:nvSpPr>
      <dsp:spPr>
        <a:xfrm rot="3523685">
          <a:off x="4785728" y="4569891"/>
          <a:ext cx="873712" cy="34358"/>
        </a:xfrm>
        <a:custGeom>
          <a:avLst/>
          <a:gdLst/>
          <a:ahLst/>
          <a:cxnLst/>
          <a:rect l="0" t="0" r="0" b="0"/>
          <a:pathLst>
            <a:path>
              <a:moveTo>
                <a:pt x="0" y="17179"/>
              </a:moveTo>
              <a:lnTo>
                <a:pt x="873712" y="17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200741" y="4565227"/>
        <a:ext cx="43685" cy="43685"/>
      </dsp:txXfrm>
    </dsp:sp>
    <dsp:sp modelId="{3EADED43-BAB3-4BC3-8799-370557516FA1}">
      <dsp:nvSpPr>
        <dsp:cNvPr id="0" name=""/>
        <dsp:cNvSpPr/>
      </dsp:nvSpPr>
      <dsp:spPr>
        <a:xfrm>
          <a:off x="4650646" y="4896539"/>
          <a:ext cx="2567370" cy="1724884"/>
        </a:xfrm>
        <a:prstGeom prst="ellipse">
          <a:avLst/>
        </a:prstGeom>
        <a:solidFill>
          <a:srgbClr val="DDEEFF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Организационно-методические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26629" y="5149142"/>
        <a:ext cx="1815404" cy="1219678"/>
      </dsp:txXfrm>
    </dsp:sp>
    <dsp:sp modelId="{C7440A08-6736-4315-8873-89634B805BF9}">
      <dsp:nvSpPr>
        <dsp:cNvPr id="0" name=""/>
        <dsp:cNvSpPr/>
      </dsp:nvSpPr>
      <dsp:spPr>
        <a:xfrm rot="7380951">
          <a:off x="3376879" y="4563198"/>
          <a:ext cx="907932" cy="34358"/>
        </a:xfrm>
        <a:custGeom>
          <a:avLst/>
          <a:gdLst/>
          <a:ahLst/>
          <a:cxnLst/>
          <a:rect l="0" t="0" r="0" b="0"/>
          <a:pathLst>
            <a:path>
              <a:moveTo>
                <a:pt x="0" y="17179"/>
              </a:moveTo>
              <a:lnTo>
                <a:pt x="907932" y="17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808147" y="4557679"/>
        <a:ext cx="45396" cy="45396"/>
      </dsp:txXfrm>
    </dsp:sp>
    <dsp:sp modelId="{164A5821-7AF1-46AA-A87E-028E76A78BA6}">
      <dsp:nvSpPr>
        <dsp:cNvPr id="0" name=""/>
        <dsp:cNvSpPr/>
      </dsp:nvSpPr>
      <dsp:spPr>
        <a:xfrm>
          <a:off x="1698317" y="4896553"/>
          <a:ext cx="2733321" cy="1724884"/>
        </a:xfrm>
        <a:prstGeom prst="ellipse">
          <a:avLst/>
        </a:prstGeom>
        <a:solidFill>
          <a:srgbClr val="FDE3F7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Социально-психологическая и профессиональная поддержка</a:t>
          </a:r>
          <a:endParaRPr lang="ru-RU" sz="1600" b="1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98603" y="5149156"/>
        <a:ext cx="1932749" cy="1219678"/>
      </dsp:txXfrm>
    </dsp:sp>
    <dsp:sp modelId="{0BB8DDC0-666D-4F2C-B3DE-83C581171B91}">
      <dsp:nvSpPr>
        <dsp:cNvPr id="0" name=""/>
        <dsp:cNvSpPr/>
      </dsp:nvSpPr>
      <dsp:spPr>
        <a:xfrm rot="10028571">
          <a:off x="3277246" y="3699730"/>
          <a:ext cx="435512" cy="34358"/>
        </a:xfrm>
        <a:custGeom>
          <a:avLst/>
          <a:gdLst/>
          <a:ahLst/>
          <a:cxnLst/>
          <a:rect l="0" t="0" r="0" b="0"/>
          <a:pathLst>
            <a:path>
              <a:moveTo>
                <a:pt x="0" y="17179"/>
              </a:moveTo>
              <a:lnTo>
                <a:pt x="435512" y="17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484114" y="3706021"/>
        <a:ext cx="21775" cy="21775"/>
      </dsp:txXfrm>
    </dsp:sp>
    <dsp:sp modelId="{BAE3F0C3-10D5-4D48-BC8E-612967622C1A}">
      <dsp:nvSpPr>
        <dsp:cNvPr id="0" name=""/>
        <dsp:cNvSpPr/>
      </dsp:nvSpPr>
      <dsp:spPr>
        <a:xfrm>
          <a:off x="690209" y="3190093"/>
          <a:ext cx="2668638" cy="1724884"/>
        </a:xfrm>
        <a:prstGeom prst="ellipse">
          <a:avLst/>
        </a:prstGeom>
        <a:solidFill>
          <a:srgbClr val="D6B1ED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Экспертно-аналитические</a:t>
          </a:r>
          <a:r>
            <a:rPr lang="ru-RU" sz="1700" i="1" kern="1200" dirty="0" smtClean="0"/>
            <a:t> </a:t>
          </a:r>
          <a:endParaRPr lang="ru-RU" sz="1700" kern="1200" dirty="0"/>
        </a:p>
      </dsp:txBody>
      <dsp:txXfrm>
        <a:off x="1081022" y="3442696"/>
        <a:ext cx="1887012" cy="1219678"/>
      </dsp:txXfrm>
    </dsp:sp>
    <dsp:sp modelId="{371E412F-C875-4365-AD8A-C7B94940B9ED}">
      <dsp:nvSpPr>
        <dsp:cNvPr id="0" name=""/>
        <dsp:cNvSpPr/>
      </dsp:nvSpPr>
      <dsp:spPr>
        <a:xfrm rot="13114286">
          <a:off x="3246712" y="2702200"/>
          <a:ext cx="703906" cy="34358"/>
        </a:xfrm>
        <a:custGeom>
          <a:avLst/>
          <a:gdLst/>
          <a:ahLst/>
          <a:cxnLst/>
          <a:rect l="0" t="0" r="0" b="0"/>
          <a:pathLst>
            <a:path>
              <a:moveTo>
                <a:pt x="0" y="17179"/>
              </a:moveTo>
              <a:lnTo>
                <a:pt x="703906" y="17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581068" y="2701781"/>
        <a:ext cx="35195" cy="35195"/>
      </dsp:txXfrm>
    </dsp:sp>
    <dsp:sp modelId="{D200569E-E574-41FC-8FA0-67AB48579D01}">
      <dsp:nvSpPr>
        <dsp:cNvPr id="0" name=""/>
        <dsp:cNvSpPr/>
      </dsp:nvSpPr>
      <dsp:spPr>
        <a:xfrm>
          <a:off x="1338282" y="1000203"/>
          <a:ext cx="2372147" cy="1724884"/>
        </a:xfrm>
        <a:prstGeom prst="ellipse">
          <a:avLst/>
        </a:prstGeom>
        <a:solidFill>
          <a:srgbClr val="F9C3C9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Ресурсное обеспечение </a:t>
          </a:r>
          <a:endParaRPr lang="ru-RU" sz="2000" b="1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85675" y="1252806"/>
        <a:ext cx="1677361" cy="12196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4C3C3-ACEE-40BD-A17C-57E086F147E0}">
      <dsp:nvSpPr>
        <dsp:cNvPr id="0" name=""/>
        <dsp:cNvSpPr/>
      </dsp:nvSpPr>
      <dsp:spPr>
        <a:xfrm rot="16200000">
          <a:off x="-2752080" y="0"/>
          <a:ext cx="6096000" cy="591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Формируемые качества</a:t>
          </a:r>
          <a:endParaRPr lang="ru-RU" sz="2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-2734746" y="17334"/>
        <a:ext cx="6061332" cy="5571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F6EB4-9D60-4DB2-8AB4-012FCFA37CF7}">
      <dsp:nvSpPr>
        <dsp:cNvPr id="0" name=""/>
        <dsp:cNvSpPr/>
      </dsp:nvSpPr>
      <dsp:spPr>
        <a:xfrm>
          <a:off x="-7002694" y="-1070542"/>
          <a:ext cx="8333772" cy="8333772"/>
        </a:xfrm>
        <a:prstGeom prst="blockArc">
          <a:avLst>
            <a:gd name="adj1" fmla="val 18900000"/>
            <a:gd name="adj2" fmla="val 2700000"/>
            <a:gd name="adj3" fmla="val 25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2A616-4468-4313-A4F8-9C3182B0AEDE}">
      <dsp:nvSpPr>
        <dsp:cNvPr id="0" name=""/>
        <dsp:cNvSpPr/>
      </dsp:nvSpPr>
      <dsp:spPr>
        <a:xfrm>
          <a:off x="581241" y="386919"/>
          <a:ext cx="7394847" cy="774333"/>
        </a:xfrm>
        <a:prstGeom prst="rect">
          <a:avLst/>
        </a:prstGeom>
        <a:solidFill>
          <a:srgbClr val="CCFFFF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6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способность ставить перед собой образовательные цели, осознавать возможные пути их достижения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1241" y="386919"/>
        <a:ext cx="7394847" cy="774333"/>
      </dsp:txXfrm>
    </dsp:sp>
    <dsp:sp modelId="{4E16C055-9715-439E-81CB-872D912DB278}">
      <dsp:nvSpPr>
        <dsp:cNvPr id="0" name=""/>
        <dsp:cNvSpPr/>
      </dsp:nvSpPr>
      <dsp:spPr>
        <a:xfrm>
          <a:off x="97283" y="290127"/>
          <a:ext cx="967917" cy="9679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002959-C0A9-4925-8478-03D3E8DED745}">
      <dsp:nvSpPr>
        <dsp:cNvPr id="0" name=""/>
        <dsp:cNvSpPr/>
      </dsp:nvSpPr>
      <dsp:spPr>
        <a:xfrm>
          <a:off x="1152112" y="1584178"/>
          <a:ext cx="6839982" cy="774333"/>
        </a:xfrm>
        <a:prstGeom prst="rect">
          <a:avLst/>
        </a:prstGeom>
        <a:solidFill>
          <a:srgbClr val="FFFFCC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6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критическое осмысление собственного профессионального опыта и своих образовательных потребностей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52112" y="1584178"/>
        <a:ext cx="6839982" cy="774333"/>
      </dsp:txXfrm>
    </dsp:sp>
    <dsp:sp modelId="{91BF8B60-29FF-42D9-92F2-551AE8873F97}">
      <dsp:nvSpPr>
        <dsp:cNvPr id="0" name=""/>
        <dsp:cNvSpPr/>
      </dsp:nvSpPr>
      <dsp:spPr>
        <a:xfrm>
          <a:off x="652148" y="1451256"/>
          <a:ext cx="967917" cy="9679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029C81-3150-413B-A30F-26CC0160E5C1}">
      <dsp:nvSpPr>
        <dsp:cNvPr id="0" name=""/>
        <dsp:cNvSpPr/>
      </dsp:nvSpPr>
      <dsp:spPr>
        <a:xfrm>
          <a:off x="1306405" y="2709177"/>
          <a:ext cx="6669683" cy="774333"/>
        </a:xfrm>
        <a:prstGeom prst="rect">
          <a:avLst/>
        </a:prstGeom>
        <a:solidFill>
          <a:srgbClr val="CCFFCC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6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обеспечить эффективное взаимодействие в процессе разрешения профессиональных проблем, восполнения своих </a:t>
          </a:r>
          <a:r>
            <a:rPr lang="ru-RU" sz="1800" b="1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компетентностных</a:t>
          </a:r>
          <a:r>
            <a:rPr lang="ru-RU" sz="18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дефицитов</a:t>
          </a: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06405" y="2709177"/>
        <a:ext cx="6669683" cy="774333"/>
      </dsp:txXfrm>
    </dsp:sp>
    <dsp:sp modelId="{9C9E154B-D515-4BD3-8D25-3D99858C6782}">
      <dsp:nvSpPr>
        <dsp:cNvPr id="0" name=""/>
        <dsp:cNvSpPr/>
      </dsp:nvSpPr>
      <dsp:spPr>
        <a:xfrm>
          <a:off x="822447" y="2612385"/>
          <a:ext cx="967917" cy="9679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96F8FE-15DD-4D64-B61E-5C02D7B99BC0}">
      <dsp:nvSpPr>
        <dsp:cNvPr id="0" name=""/>
        <dsp:cNvSpPr/>
      </dsp:nvSpPr>
      <dsp:spPr>
        <a:xfrm>
          <a:off x="1136106" y="3870306"/>
          <a:ext cx="6839982" cy="774333"/>
        </a:xfrm>
        <a:prstGeom prst="rect">
          <a:avLst/>
        </a:prstGeom>
        <a:solidFill>
          <a:srgbClr val="D6B1ED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6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гибкость и мобильность при введении новшеств в образовательную практику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36106" y="3870306"/>
        <a:ext cx="6839982" cy="774333"/>
      </dsp:txXfrm>
    </dsp:sp>
    <dsp:sp modelId="{6539A67D-FAC1-49C2-A01A-5A0CF9FCF2AF}">
      <dsp:nvSpPr>
        <dsp:cNvPr id="0" name=""/>
        <dsp:cNvSpPr/>
      </dsp:nvSpPr>
      <dsp:spPr>
        <a:xfrm>
          <a:off x="652148" y="3773514"/>
          <a:ext cx="967917" cy="9679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F06B13-C3BD-4011-AE03-2D6C175AADFA}">
      <dsp:nvSpPr>
        <dsp:cNvPr id="0" name=""/>
        <dsp:cNvSpPr/>
      </dsp:nvSpPr>
      <dsp:spPr>
        <a:xfrm>
          <a:off x="581241" y="5031435"/>
          <a:ext cx="7394847" cy="774333"/>
        </a:xfrm>
        <a:prstGeom prst="rect">
          <a:avLst/>
        </a:prstGeom>
        <a:solidFill>
          <a:srgbClr val="F9C3C9"/>
        </a:solidFill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6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способность осуществить осознанный выбор содержания, форм и методов организации образовательной практики и нести ответственность за этот выбор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1241" y="5031435"/>
        <a:ext cx="7394847" cy="774333"/>
      </dsp:txXfrm>
    </dsp:sp>
    <dsp:sp modelId="{45B58FC6-0F73-405D-9C1A-58695DD8D18C}">
      <dsp:nvSpPr>
        <dsp:cNvPr id="0" name=""/>
        <dsp:cNvSpPr/>
      </dsp:nvSpPr>
      <dsp:spPr>
        <a:xfrm>
          <a:off x="97283" y="4934643"/>
          <a:ext cx="967917" cy="9679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91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44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78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6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82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89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60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50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50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68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96FCB-4B03-4B82-9DFA-9DC229FCB393}" type="datetimeFigureOut">
              <a:rPr lang="ru-RU" smtClean="0"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75F4B-CFE3-43A8-8A0D-DFE88CB98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68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Методический сервис в ДОО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Бесчастнова И.А., методист ИМО УО г.Казани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90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Сервисная деятельность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544616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деятельности, направленный на удовлетворение потребностей людей путем оказания индивидуальных услуг;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людей, вступающих в специфическое взаимодействие с целью реализации общественных, групповых и индивидуальных услуг.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Сервисное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образовательного запроса требует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поиска эффективных способов удовлетворения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актуальных 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выявления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потенциальных ментальных потребностей педагога. В основе реализации методического сервиса лежит создание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системы методических услуг и организация процесса обслуживания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образовательных запросов педагога.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38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Методическая деятельность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развития кадрового потенциала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процессе активного взаимодействия субъектов системы образования друг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другом. 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этой деятельности является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удовлетворение актуальных и выявление потенциальных образовательных потребностей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посредством освоения наиболее рациональных методов и приемов организации образовательной практики для детей и (или) взрослых, обобщения и распространения наиболее ценного педагогического опыта, а также создания методических продуктов для улучшения обеспечения образовательного процесса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9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54223140"/>
              </p:ext>
            </p:extLst>
          </p:nvPr>
        </p:nvGraphicFramePr>
        <p:xfrm>
          <a:off x="251520" y="188640"/>
          <a:ext cx="856895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85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82257787"/>
              </p:ext>
            </p:extLst>
          </p:nvPr>
        </p:nvGraphicFramePr>
        <p:xfrm>
          <a:off x="179512" y="188640"/>
          <a:ext cx="8712968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849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32552056"/>
              </p:ext>
            </p:extLst>
          </p:nvPr>
        </p:nvGraphicFramePr>
        <p:xfrm>
          <a:off x="611560" y="44624"/>
          <a:ext cx="8208912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666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81145030"/>
              </p:ext>
            </p:extLst>
          </p:nvPr>
        </p:nvGraphicFramePr>
        <p:xfrm>
          <a:off x="0" y="44624"/>
          <a:ext cx="9036496" cy="6696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30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16487386"/>
              </p:ext>
            </p:extLst>
          </p:nvPr>
        </p:nvGraphicFramePr>
        <p:xfrm>
          <a:off x="22904" y="3140968"/>
          <a:ext cx="6096000" cy="591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23386684"/>
              </p:ext>
            </p:extLst>
          </p:nvPr>
        </p:nvGraphicFramePr>
        <p:xfrm>
          <a:off x="611560" y="260648"/>
          <a:ext cx="806489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1105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79" y="620688"/>
            <a:ext cx="8893817" cy="603111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27584" y="159022"/>
            <a:ext cx="8064896" cy="262190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Pour">
              <a:avLst>
                <a:gd name="adj1" fmla="val 10865174"/>
                <a:gd name="adj2" fmla="val 59216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Успехов!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16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471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Методический сервис в ДОО</vt:lpstr>
      <vt:lpstr>Сервисная деятельность</vt:lpstr>
      <vt:lpstr>Методическая деятельность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сервис в ДОО</dc:title>
  <dc:creator>User</dc:creator>
  <cp:lastModifiedBy>User</cp:lastModifiedBy>
  <cp:revision>11</cp:revision>
  <dcterms:created xsi:type="dcterms:W3CDTF">2017-08-10T07:35:24Z</dcterms:created>
  <dcterms:modified xsi:type="dcterms:W3CDTF">2017-08-25T05:41:57Z</dcterms:modified>
</cp:coreProperties>
</file>